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wdp" ContentType="image/vnd.ms-photo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2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3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4.xml" ContentType="application/vnd.openxmlformats-officedocument.presentationml.notesSlid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5.xml" ContentType="application/vnd.openxmlformats-officedocument.presentationml.notesSlide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notesSlides/notesSlide6.xml" ContentType="application/vnd.openxmlformats-officedocument.presentationml.notesSlide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notesSlides/notesSlide7.xml" ContentType="application/vnd.openxmlformats-officedocument.presentationml.notesSlid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notesSlides/notesSlide8.xml" ContentType="application/vnd.openxmlformats-officedocument.presentationml.notesSlide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notesSlides/notesSlide9.xml" ContentType="application/vnd.openxmlformats-officedocument.presentationml.notesSlide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notesSlides/notesSlide10.xml" ContentType="application/vnd.openxmlformats-officedocument.presentationml.notesSlide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notesSlides/notesSlide11.xml" ContentType="application/vnd.openxmlformats-officedocument.presentationml.notesSlide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notesSlides/notesSlide12.xml" ContentType="application/vnd.openxmlformats-officedocument.presentationml.notesSlide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notesSlides/notesSlide13.xml" ContentType="application/vnd.openxmlformats-officedocument.presentationml.notesSlide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notesSlides/notesSlide14.xml" ContentType="application/vnd.openxmlformats-officedocument.presentationml.notesSlide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notesSlides/notesSlide15.xml" ContentType="application/vnd.openxmlformats-officedocument.presentationml.notesSlide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16.xml" ContentType="application/vnd.openxmlformats-officedocument.presentationml.notesSlide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notesSlides/notesSlide17.xml" ContentType="application/vnd.openxmlformats-officedocument.presentationml.notesSlide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notesSlides/notesSlide18.xml" ContentType="application/vnd.openxmlformats-officedocument.presentationml.notesSlide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notesSlides/notesSlide19.xml" ContentType="application/vnd.openxmlformats-officedocument.presentationml.notesSlide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notesSlides/notesSlide20.xml" ContentType="application/vnd.openxmlformats-officedocument.presentationml.notesSlide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notesSlides/notesSlide21.xml" ContentType="application/vnd.openxmlformats-officedocument.presentationml.notesSlide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2"/>
  </p:sldMasterIdLst>
  <p:notesMasterIdLst>
    <p:notesMasterId r:id="rId62"/>
  </p:notesMasterIdLst>
  <p:handoutMasterIdLst>
    <p:handoutMasterId r:id="rId63"/>
  </p:handoutMasterIdLst>
  <p:sldIdLst>
    <p:sldId id="477" r:id="rId3"/>
    <p:sldId id="258" r:id="rId4"/>
    <p:sldId id="259" r:id="rId5"/>
    <p:sldId id="479" r:id="rId6"/>
    <p:sldId id="498" r:id="rId7"/>
    <p:sldId id="553" r:id="rId8"/>
    <p:sldId id="554" r:id="rId9"/>
    <p:sldId id="499" r:id="rId10"/>
    <p:sldId id="609" r:id="rId11"/>
    <p:sldId id="610" r:id="rId12"/>
    <p:sldId id="500" r:id="rId13"/>
    <p:sldId id="605" r:id="rId14"/>
    <p:sldId id="611" r:id="rId15"/>
    <p:sldId id="502" r:id="rId16"/>
    <p:sldId id="514" r:id="rId17"/>
    <p:sldId id="515" r:id="rId18"/>
    <p:sldId id="612" r:id="rId19"/>
    <p:sldId id="603" r:id="rId20"/>
    <p:sldId id="517" r:id="rId21"/>
    <p:sldId id="613" r:id="rId22"/>
    <p:sldId id="519" r:id="rId23"/>
    <p:sldId id="531" r:id="rId24"/>
    <p:sldId id="532" r:id="rId25"/>
    <p:sldId id="614" r:id="rId26"/>
    <p:sldId id="615" r:id="rId27"/>
    <p:sldId id="604" r:id="rId28"/>
    <p:sldId id="534" r:id="rId29"/>
    <p:sldId id="616" r:id="rId30"/>
    <p:sldId id="483" r:id="rId31"/>
    <p:sldId id="484" r:id="rId32"/>
    <p:sldId id="485" r:id="rId33"/>
    <p:sldId id="486" r:id="rId34"/>
    <p:sldId id="487" r:id="rId35"/>
    <p:sldId id="536" r:id="rId36"/>
    <p:sldId id="482" r:id="rId37"/>
    <p:sldId id="537" r:id="rId38"/>
    <p:sldId id="539" r:id="rId39"/>
    <p:sldId id="617" r:id="rId40"/>
    <p:sldId id="540" r:id="rId41"/>
    <p:sldId id="541" r:id="rId42"/>
    <p:sldId id="556" r:id="rId43"/>
    <p:sldId id="542" r:id="rId44"/>
    <p:sldId id="543" r:id="rId45"/>
    <p:sldId id="544" r:id="rId46"/>
    <p:sldId id="545" r:id="rId47"/>
    <p:sldId id="557" r:id="rId48"/>
    <p:sldId id="546" r:id="rId49"/>
    <p:sldId id="618" r:id="rId50"/>
    <p:sldId id="619" r:id="rId51"/>
    <p:sldId id="547" r:id="rId52"/>
    <p:sldId id="548" r:id="rId53"/>
    <p:sldId id="559" r:id="rId54"/>
    <p:sldId id="620" r:id="rId55"/>
    <p:sldId id="549" r:id="rId56"/>
    <p:sldId id="560" r:id="rId57"/>
    <p:sldId id="621" r:id="rId58"/>
    <p:sldId id="550" r:id="rId59"/>
    <p:sldId id="551" r:id="rId60"/>
    <p:sldId id="602" r:id="rId61"/>
  </p:sldIdLst>
  <p:sldSz cx="12192000" cy="6858000"/>
  <p:notesSz cx="6858000" cy="9144000"/>
  <p:custDataLst>
    <p:tags r:id="rId6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4041" userDrawn="1">
          <p15:clr>
            <a:srgbClr val="A4A3A4"/>
          </p15:clr>
        </p15:guide>
        <p15:guide id="2" pos="1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77933C"/>
    <a:srgbClr val="6CA343"/>
    <a:srgbClr val="F7F7F7"/>
    <a:srgbClr val="558ED5"/>
    <a:srgbClr val="E41908"/>
    <a:srgbClr val="340A5E"/>
    <a:srgbClr val="3A3A3A"/>
    <a:srgbClr val="FFC001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0" autoAdjust="0"/>
    <p:restoredTop sz="94606" autoAdjust="0"/>
  </p:normalViewPr>
  <p:slideViewPr>
    <p:cSldViewPr snapToObjects="1" showGuides="1">
      <p:cViewPr>
        <p:scale>
          <a:sx n="75" d="100"/>
          <a:sy n="75" d="100"/>
        </p:scale>
        <p:origin x="-744" y="-228"/>
      </p:cViewPr>
      <p:guideLst>
        <p:guide orient="horz" pos="4041"/>
        <p:guide pos="173"/>
      </p:guideLst>
    </p:cSldViewPr>
  </p:slideViewPr>
  <p:outlineViewPr>
    <p:cViewPr>
      <p:scale>
        <a:sx n="33" d="100"/>
        <a:sy n="33" d="100"/>
      </p:scale>
      <p:origin x="0" y="-15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216027" cy="216027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handoutMaster" Target="handoutMasters/handoutMaster1.xml"/><Relationship Id="rId68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gs" Target="tags/tag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image" Target="../media/image39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image" Target="../media/image46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image" Target="../media/image49.emf"/><Relationship Id="rId1" Type="http://schemas.openxmlformats.org/officeDocument/2006/relationships/image" Target="../media/image48.emf"/><Relationship Id="rId4" Type="http://schemas.openxmlformats.org/officeDocument/2006/relationships/image" Target="../media/image51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image" Target="../media/image57.emf"/><Relationship Id="rId5" Type="http://schemas.openxmlformats.org/officeDocument/2006/relationships/image" Target="../media/image61.emf"/><Relationship Id="rId4" Type="http://schemas.openxmlformats.org/officeDocument/2006/relationships/image" Target="../media/image60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image" Target="../media/image63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image" Target="../media/image65.emf"/><Relationship Id="rId6" Type="http://schemas.openxmlformats.org/officeDocument/2006/relationships/image" Target="../media/image70.emf"/><Relationship Id="rId5" Type="http://schemas.openxmlformats.org/officeDocument/2006/relationships/image" Target="../media/image69.emf"/><Relationship Id="rId4" Type="http://schemas.openxmlformats.org/officeDocument/2006/relationships/image" Target="../media/image68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image" Target="../media/image71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emf"/><Relationship Id="rId1" Type="http://schemas.openxmlformats.org/officeDocument/2006/relationships/image" Target="../media/image76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83.emf"/><Relationship Id="rId2" Type="http://schemas.openxmlformats.org/officeDocument/2006/relationships/image" Target="../media/image82.emf"/><Relationship Id="rId1" Type="http://schemas.openxmlformats.org/officeDocument/2006/relationships/image" Target="../media/image81.emf"/><Relationship Id="rId4" Type="http://schemas.openxmlformats.org/officeDocument/2006/relationships/image" Target="../media/image84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92.emf"/><Relationship Id="rId2" Type="http://schemas.openxmlformats.org/officeDocument/2006/relationships/image" Target="../media/image91.emf"/><Relationship Id="rId1" Type="http://schemas.openxmlformats.org/officeDocument/2006/relationships/image" Target="../media/image90.emf"/><Relationship Id="rId5" Type="http://schemas.openxmlformats.org/officeDocument/2006/relationships/image" Target="../media/image94.emf"/><Relationship Id="rId4" Type="http://schemas.openxmlformats.org/officeDocument/2006/relationships/image" Target="../media/image93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image" Target="../media/image95.emf"/><Relationship Id="rId4" Type="http://schemas.openxmlformats.org/officeDocument/2006/relationships/image" Target="../media/image98.emf"/></Relationships>
</file>

<file path=ppt/drawings/_rels/vmlDrawing2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emf"/><Relationship Id="rId1" Type="http://schemas.openxmlformats.org/officeDocument/2006/relationships/image" Target="../media/image99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image" Target="../media/image14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3.emf"/><Relationship Id="rId2" Type="http://schemas.openxmlformats.org/officeDocument/2006/relationships/image" Target="../media/image102.emf"/><Relationship Id="rId1" Type="http://schemas.openxmlformats.org/officeDocument/2006/relationships/image" Target="../media/image101.emf"/><Relationship Id="rId4" Type="http://schemas.openxmlformats.org/officeDocument/2006/relationships/image" Target="../media/image104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image" Target="../media/image106.emf"/><Relationship Id="rId1" Type="http://schemas.openxmlformats.org/officeDocument/2006/relationships/image" Target="../media/image105.emf"/><Relationship Id="rId5" Type="http://schemas.openxmlformats.org/officeDocument/2006/relationships/image" Target="../media/image109.emf"/><Relationship Id="rId4" Type="http://schemas.openxmlformats.org/officeDocument/2006/relationships/image" Target="../media/image108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image" Target="../media/image111.emf"/><Relationship Id="rId1" Type="http://schemas.openxmlformats.org/officeDocument/2006/relationships/image" Target="../media/image110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image" Target="../media/image113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7.emf"/><Relationship Id="rId2" Type="http://schemas.openxmlformats.org/officeDocument/2006/relationships/image" Target="../media/image116.emf"/><Relationship Id="rId1" Type="http://schemas.openxmlformats.org/officeDocument/2006/relationships/image" Target="../media/image115.emf"/><Relationship Id="rId4" Type="http://schemas.openxmlformats.org/officeDocument/2006/relationships/image" Target="../media/image118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1.emf"/><Relationship Id="rId7" Type="http://schemas.openxmlformats.org/officeDocument/2006/relationships/image" Target="../media/image125.emf"/><Relationship Id="rId2" Type="http://schemas.openxmlformats.org/officeDocument/2006/relationships/image" Target="../media/image120.emf"/><Relationship Id="rId1" Type="http://schemas.openxmlformats.org/officeDocument/2006/relationships/image" Target="../media/image119.emf"/><Relationship Id="rId6" Type="http://schemas.openxmlformats.org/officeDocument/2006/relationships/image" Target="../media/image124.emf"/><Relationship Id="rId5" Type="http://schemas.openxmlformats.org/officeDocument/2006/relationships/image" Target="../media/image123.emf"/><Relationship Id="rId4" Type="http://schemas.openxmlformats.org/officeDocument/2006/relationships/image" Target="../media/image122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2" Type="http://schemas.openxmlformats.org/officeDocument/2006/relationships/image" Target="../media/image127.emf"/><Relationship Id="rId1" Type="http://schemas.openxmlformats.org/officeDocument/2006/relationships/image" Target="../media/image126.emf"/><Relationship Id="rId4" Type="http://schemas.openxmlformats.org/officeDocument/2006/relationships/image" Target="../media/image129.e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1.emf"/><Relationship Id="rId1" Type="http://schemas.openxmlformats.org/officeDocument/2006/relationships/image" Target="../media/image130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4.emf"/><Relationship Id="rId2" Type="http://schemas.openxmlformats.org/officeDocument/2006/relationships/image" Target="../media/image133.emf"/><Relationship Id="rId1" Type="http://schemas.openxmlformats.org/officeDocument/2006/relationships/image" Target="../media/image132.emf"/><Relationship Id="rId5" Type="http://schemas.openxmlformats.org/officeDocument/2006/relationships/image" Target="../media/image136.emf"/><Relationship Id="rId4" Type="http://schemas.openxmlformats.org/officeDocument/2006/relationships/image" Target="../media/image135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0.emf"/><Relationship Id="rId2" Type="http://schemas.openxmlformats.org/officeDocument/2006/relationships/image" Target="../media/image139.emf"/><Relationship Id="rId1" Type="http://schemas.openxmlformats.org/officeDocument/2006/relationships/image" Target="../media/image138.emf"/><Relationship Id="rId4" Type="http://schemas.openxmlformats.org/officeDocument/2006/relationships/image" Target="../media/image141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image" Target="../media/image18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3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4.emf"/></Relationships>
</file>

<file path=ppt/drawings/_rels/vmlDrawing4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52.emf"/><Relationship Id="rId3" Type="http://schemas.openxmlformats.org/officeDocument/2006/relationships/image" Target="../media/image147.emf"/><Relationship Id="rId7" Type="http://schemas.openxmlformats.org/officeDocument/2006/relationships/image" Target="../media/image151.emf"/><Relationship Id="rId2" Type="http://schemas.openxmlformats.org/officeDocument/2006/relationships/image" Target="../media/image146.emf"/><Relationship Id="rId1" Type="http://schemas.openxmlformats.org/officeDocument/2006/relationships/image" Target="../media/image145.emf"/><Relationship Id="rId6" Type="http://schemas.openxmlformats.org/officeDocument/2006/relationships/image" Target="../media/image150.emf"/><Relationship Id="rId5" Type="http://schemas.openxmlformats.org/officeDocument/2006/relationships/image" Target="../media/image149.emf"/><Relationship Id="rId4" Type="http://schemas.openxmlformats.org/officeDocument/2006/relationships/image" Target="../media/image148.emf"/></Relationships>
</file>

<file path=ppt/drawings/_rels/vmlDrawing4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emf"/><Relationship Id="rId2" Type="http://schemas.openxmlformats.org/officeDocument/2006/relationships/image" Target="../media/image154.emf"/><Relationship Id="rId1" Type="http://schemas.openxmlformats.org/officeDocument/2006/relationships/image" Target="../media/image153.emf"/></Relationships>
</file>

<file path=ppt/drawings/_rels/vmlDrawing4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9.emf"/><Relationship Id="rId2" Type="http://schemas.openxmlformats.org/officeDocument/2006/relationships/image" Target="../media/image158.emf"/><Relationship Id="rId1" Type="http://schemas.openxmlformats.org/officeDocument/2006/relationships/image" Target="../media/image157.emf"/><Relationship Id="rId5" Type="http://schemas.openxmlformats.org/officeDocument/2006/relationships/image" Target="../media/image161.emf"/><Relationship Id="rId4" Type="http://schemas.openxmlformats.org/officeDocument/2006/relationships/image" Target="../media/image160.emf"/></Relationships>
</file>

<file path=ppt/drawings/_rels/vmlDrawing4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4.emf"/><Relationship Id="rId2" Type="http://schemas.openxmlformats.org/officeDocument/2006/relationships/image" Target="../media/image163.emf"/><Relationship Id="rId1" Type="http://schemas.openxmlformats.org/officeDocument/2006/relationships/image" Target="../media/image162.emf"/></Relationships>
</file>

<file path=ppt/drawings/_rels/vmlDrawing4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emf"/><Relationship Id="rId2" Type="http://schemas.openxmlformats.org/officeDocument/2006/relationships/image" Target="../media/image166.emf"/><Relationship Id="rId1" Type="http://schemas.openxmlformats.org/officeDocument/2006/relationships/image" Target="../media/image165.emf"/><Relationship Id="rId5" Type="http://schemas.openxmlformats.org/officeDocument/2006/relationships/image" Target="../media/image169.emf"/><Relationship Id="rId4" Type="http://schemas.openxmlformats.org/officeDocument/2006/relationships/image" Target="../media/image168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Relationship Id="rId4" Type="http://schemas.openxmlformats.org/officeDocument/2006/relationships/image" Target="../media/image27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image" Target="../media/image28.emf"/><Relationship Id="rId4" Type="http://schemas.openxmlformats.org/officeDocument/2006/relationships/image" Target="../media/image31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image" Target="../media/image3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4788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37.png>
</file>

<file path=ppt/media/image142.png>
</file>

<file path=ppt/media/image156.png>
</file>

<file path=ppt/media/image16.png>
</file>

<file path=ppt/media/image17.png>
</file>

<file path=ppt/media/image170.png>
</file>

<file path=ppt/media/image2.png>
</file>

<file path=ppt/media/image20.png>
</file>

<file path=ppt/media/image21.png>
</file>

<file path=ppt/media/image3.jpeg>
</file>

<file path=ppt/media/image32.png>
</file>

<file path=ppt/media/image4.png>
</file>

<file path=ppt/media/image44.png>
</file>

<file path=ppt/media/image45.png>
</file>

<file path=ppt/media/image62.png>
</file>

<file path=ppt/media/image7.png>
</file>

<file path=ppt/media/image80.png>
</file>

<file path=ppt/media/image85.png>
</file>

<file path=ppt/media/image8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470F4-B71D-48E3-8849-D94058D0B438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BDDFF-9C74-45EE-AD90-2B14BDC103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792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22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32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12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2.xml"/><Relationship Id="rId2" Type="http://schemas.openxmlformats.org/officeDocument/2006/relationships/slide" Target="../slides/slide31.xml"/><Relationship Id="rId1" Type="http://schemas.openxmlformats.org/officeDocument/2006/relationships/slideMaster" Target="../slideMasters/slideMaster1.xml"/><Relationship Id="rId5" Type="http://schemas.openxmlformats.org/officeDocument/2006/relationships/slide" Target="../slides/slide30.xml"/><Relationship Id="rId4" Type="http://schemas.openxmlformats.org/officeDocument/2006/relationships/slide" Target="../slides/slide3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2.xml"/><Relationship Id="rId13" Type="http://schemas.openxmlformats.org/officeDocument/2006/relationships/slide" Target="../slides/slide50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0.xml"/><Relationship Id="rId12" Type="http://schemas.openxmlformats.org/officeDocument/2006/relationships/slide" Target="../slides/slide47.xml"/><Relationship Id="rId17" Type="http://schemas.openxmlformats.org/officeDocument/2006/relationships/slide" Target="../slides/slide35.xml"/><Relationship Id="rId2" Type="http://schemas.openxmlformats.org/officeDocument/2006/relationships/tags" Target="../tags/tag5.xml"/><Relationship Id="rId16" Type="http://schemas.openxmlformats.org/officeDocument/2006/relationships/slide" Target="../slides/slide57.xml"/><Relationship Id="rId1" Type="http://schemas.openxmlformats.org/officeDocument/2006/relationships/tags" Target="../tags/tag4.xml"/><Relationship Id="rId6" Type="http://schemas.openxmlformats.org/officeDocument/2006/relationships/slide" Target="../slides/slide39.xml"/><Relationship Id="rId11" Type="http://schemas.openxmlformats.org/officeDocument/2006/relationships/slide" Target="../slides/slide45.xml"/><Relationship Id="rId5" Type="http://schemas.openxmlformats.org/officeDocument/2006/relationships/slide" Target="../slides/slide37.xml"/><Relationship Id="rId15" Type="http://schemas.openxmlformats.org/officeDocument/2006/relationships/slide" Target="../slides/slide54.xml"/><Relationship Id="rId10" Type="http://schemas.openxmlformats.org/officeDocument/2006/relationships/slide" Target="../slides/slide44.xml"/><Relationship Id="rId4" Type="http://schemas.openxmlformats.org/officeDocument/2006/relationships/slide" Target="../slides/slide36.xml"/><Relationship Id="rId9" Type="http://schemas.openxmlformats.org/officeDocument/2006/relationships/slide" Target="../slides/slide43.xml"/><Relationship Id="rId14" Type="http://schemas.openxmlformats.org/officeDocument/2006/relationships/slide" Target="../slides/slide5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4.xml"/><Relationship Id="rId13" Type="http://schemas.openxmlformats.org/officeDocument/2006/relationships/slide" Target="../slides/slide54.xml"/><Relationship Id="rId3" Type="http://schemas.openxmlformats.org/officeDocument/2006/relationships/slide" Target="../slides/slide37.xml"/><Relationship Id="rId7" Type="http://schemas.openxmlformats.org/officeDocument/2006/relationships/slide" Target="../slides/slide43.xml"/><Relationship Id="rId12" Type="http://schemas.openxmlformats.org/officeDocument/2006/relationships/slide" Target="../slides/slide51.xml"/><Relationship Id="rId2" Type="http://schemas.openxmlformats.org/officeDocument/2006/relationships/slide" Target="../slides/slide36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42.xml"/><Relationship Id="rId11" Type="http://schemas.openxmlformats.org/officeDocument/2006/relationships/slide" Target="../slides/slide50.xml"/><Relationship Id="rId5" Type="http://schemas.openxmlformats.org/officeDocument/2006/relationships/slide" Target="../slides/slide40.xml"/><Relationship Id="rId15" Type="http://schemas.openxmlformats.org/officeDocument/2006/relationships/slide" Target="../slides/slide35.xml"/><Relationship Id="rId10" Type="http://schemas.openxmlformats.org/officeDocument/2006/relationships/slide" Target="../slides/slide47.xml"/><Relationship Id="rId4" Type="http://schemas.openxmlformats.org/officeDocument/2006/relationships/slide" Target="../slides/slide39.xml"/><Relationship Id="rId9" Type="http://schemas.openxmlformats.org/officeDocument/2006/relationships/slide" Target="../slides/slide45.xml"/><Relationship Id="rId14" Type="http://schemas.openxmlformats.org/officeDocument/2006/relationships/slide" Target="../slides/slide57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2.xml"/><Relationship Id="rId13" Type="http://schemas.openxmlformats.org/officeDocument/2006/relationships/slide" Target="../slides/slide50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0.xml"/><Relationship Id="rId12" Type="http://schemas.openxmlformats.org/officeDocument/2006/relationships/slide" Target="../slides/slide47.xml"/><Relationship Id="rId17" Type="http://schemas.openxmlformats.org/officeDocument/2006/relationships/slide" Target="../slides/slide35.xml"/><Relationship Id="rId2" Type="http://schemas.openxmlformats.org/officeDocument/2006/relationships/tags" Target="../tags/tag7.xml"/><Relationship Id="rId16" Type="http://schemas.openxmlformats.org/officeDocument/2006/relationships/slide" Target="../slides/slide57.xml"/><Relationship Id="rId1" Type="http://schemas.openxmlformats.org/officeDocument/2006/relationships/tags" Target="../tags/tag6.xml"/><Relationship Id="rId6" Type="http://schemas.openxmlformats.org/officeDocument/2006/relationships/slide" Target="../slides/slide39.xml"/><Relationship Id="rId11" Type="http://schemas.openxmlformats.org/officeDocument/2006/relationships/slide" Target="../slides/slide45.xml"/><Relationship Id="rId5" Type="http://schemas.openxmlformats.org/officeDocument/2006/relationships/slide" Target="../slides/slide37.xml"/><Relationship Id="rId15" Type="http://schemas.openxmlformats.org/officeDocument/2006/relationships/slide" Target="../slides/slide54.xml"/><Relationship Id="rId10" Type="http://schemas.openxmlformats.org/officeDocument/2006/relationships/slide" Target="../slides/slide44.xml"/><Relationship Id="rId4" Type="http://schemas.openxmlformats.org/officeDocument/2006/relationships/slide" Target="../slides/slide36.xml"/><Relationship Id="rId9" Type="http://schemas.openxmlformats.org/officeDocument/2006/relationships/slide" Target="../slides/slide43.xml"/><Relationship Id="rId14" Type="http://schemas.openxmlformats.org/officeDocument/2006/relationships/slide" Target="../slides/slide5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2.xml"/><Relationship Id="rId13" Type="http://schemas.openxmlformats.org/officeDocument/2006/relationships/slide" Target="../slides/slide50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0.xml"/><Relationship Id="rId12" Type="http://schemas.openxmlformats.org/officeDocument/2006/relationships/slide" Target="../slides/slide47.xml"/><Relationship Id="rId17" Type="http://schemas.openxmlformats.org/officeDocument/2006/relationships/slide" Target="../slides/slide35.xml"/><Relationship Id="rId2" Type="http://schemas.openxmlformats.org/officeDocument/2006/relationships/tags" Target="../tags/tag9.xml"/><Relationship Id="rId16" Type="http://schemas.openxmlformats.org/officeDocument/2006/relationships/slide" Target="../slides/slide57.xml"/><Relationship Id="rId1" Type="http://schemas.openxmlformats.org/officeDocument/2006/relationships/tags" Target="../tags/tag8.xml"/><Relationship Id="rId6" Type="http://schemas.openxmlformats.org/officeDocument/2006/relationships/slide" Target="../slides/slide39.xml"/><Relationship Id="rId11" Type="http://schemas.openxmlformats.org/officeDocument/2006/relationships/slide" Target="../slides/slide45.xml"/><Relationship Id="rId5" Type="http://schemas.openxmlformats.org/officeDocument/2006/relationships/slide" Target="../slides/slide37.xml"/><Relationship Id="rId15" Type="http://schemas.openxmlformats.org/officeDocument/2006/relationships/slide" Target="../slides/slide54.xml"/><Relationship Id="rId10" Type="http://schemas.openxmlformats.org/officeDocument/2006/relationships/slide" Target="../slides/slide44.xml"/><Relationship Id="rId4" Type="http://schemas.openxmlformats.org/officeDocument/2006/relationships/slide" Target="../slides/slide36.xml"/><Relationship Id="rId9" Type="http://schemas.openxmlformats.org/officeDocument/2006/relationships/slide" Target="../slides/slide43.xml"/><Relationship Id="rId14" Type="http://schemas.openxmlformats.org/officeDocument/2006/relationships/slide" Target="../slides/slide5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自定义版式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4">
            <a:alphaModFix amt="38000"/>
          </a:blip>
          <a:stretch>
            <a:fillRect/>
          </a:stretch>
        </p:blipFill>
        <p:spPr>
          <a:xfrm>
            <a:off x="0" y="0"/>
            <a:ext cx="12189460" cy="6860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94510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2</a:t>
            </a:r>
          </a:p>
        </p:txBody>
      </p:sp>
      <p:sp>
        <p:nvSpPr>
          <p:cNvPr id="4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929486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3</a:t>
            </a:r>
          </a:p>
        </p:txBody>
      </p:sp>
      <p:sp>
        <p:nvSpPr>
          <p:cNvPr id="5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264462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4</a:t>
            </a:r>
          </a:p>
        </p:txBody>
      </p:sp>
      <p:sp>
        <p:nvSpPr>
          <p:cNvPr id="6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45614" y="6415278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3076" name="Picture 4" descr="E:\2023\课件\同步\2024（秋）数学 选择性必修 第一册 人教A版（新教材新标准）学生用书（鲁津京琼粤……）\封面\过渡页2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93" y="-366829"/>
            <a:ext cx="12274386" cy="767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6" name="矩形 15"/>
          <p:cNvSpPr/>
          <p:nvPr userDrawn="1">
            <p:custDataLst>
              <p:tags r:id="rId1"/>
            </p:custDataLst>
          </p:nvPr>
        </p:nvSpPr>
        <p:spPr>
          <a:xfrm>
            <a:off x="269399" y="1504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58324" y="188789"/>
            <a:ext cx="28271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一、基础巩固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2214243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7" name="矩形 16"/>
          <p:cNvSpPr/>
          <p:nvPr userDrawn="1">
            <p:custDataLst>
              <p:tags r:id="rId1"/>
            </p:custDataLst>
          </p:nvPr>
        </p:nvSpPr>
        <p:spPr>
          <a:xfrm>
            <a:off x="288798" y="869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41656" y="112395"/>
            <a:ext cx="2827144" cy="609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二、综合运用</a:t>
            </a:r>
          </a:p>
        </p:txBody>
      </p:sp>
    </p:spTree>
    <p:extLst>
      <p:ext uri="{BB962C8B-B14F-4D97-AF65-F5344CB8AC3E}">
        <p14:creationId xmlns:p14="http://schemas.microsoft.com/office/powerpoint/2010/main" val="217389860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9" name="矩形 18"/>
          <p:cNvSpPr/>
          <p:nvPr userDrawn="1">
            <p:custDataLst>
              <p:tags r:id="rId1"/>
            </p:custDataLst>
          </p:nvPr>
        </p:nvSpPr>
        <p:spPr>
          <a:xfrm>
            <a:off x="358905" y="1631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38"/>
          <p:cNvSpPr txBox="1"/>
          <p:nvPr userDrawn="1">
            <p:custDataLst>
              <p:tags r:id="rId2"/>
            </p:custDataLst>
          </p:nvPr>
        </p:nvSpPr>
        <p:spPr>
          <a:xfrm>
            <a:off x="28451" y="188595"/>
            <a:ext cx="28271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三、创新拓展</a:t>
            </a:r>
          </a:p>
        </p:txBody>
      </p:sp>
    </p:spTree>
    <p:extLst>
      <p:ext uri="{BB962C8B-B14F-4D97-AF65-F5344CB8AC3E}">
        <p14:creationId xmlns:p14="http://schemas.microsoft.com/office/powerpoint/2010/main" val="218638590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>
                <a:solidFill>
                  <a:srgbClr val="000000"/>
                </a:solidFill>
              </a:rPr>
              <a:t>2024-4-23</a:t>
            </a:fld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>
                <a:solidFill>
                  <a:srgbClr val="000000"/>
                </a:solidFill>
              </a:rPr>
              <a:t>‹#›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mConfetti">
          <a:fgClr>
            <a:srgbClr val="E8E8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  <p:sldLayoutId id="2147483659" r:id="rId7"/>
    <p:sldLayoutId id="2147483660" r:id="rId8"/>
  </p:sldLayoutIdLst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7" Type="http://schemas.openxmlformats.org/officeDocument/2006/relationships/image" Target="../media/image4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image" Target="../media/image3.jpe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1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emf"/><Relationship Id="rId13" Type="http://schemas.openxmlformats.org/officeDocument/2006/relationships/image" Target="../media/image21.png"/><Relationship Id="rId3" Type="http://schemas.openxmlformats.org/officeDocument/2006/relationships/tags" Target="../tags/tag50.xml"/><Relationship Id="rId7" Type="http://schemas.openxmlformats.org/officeDocument/2006/relationships/oleObject" Target="../embeddings/Microsoft_Word_97_-_2003___10.doc"/><Relationship Id="rId12" Type="http://schemas.openxmlformats.org/officeDocument/2006/relationships/image" Target="../media/image19.emf"/><Relationship Id="rId2" Type="http://schemas.openxmlformats.org/officeDocument/2006/relationships/tags" Target="../tags/tag49.xml"/><Relationship Id="rId1" Type="http://schemas.openxmlformats.org/officeDocument/2006/relationships/vmlDrawing" Target="../drawings/vmlDrawing4.vml"/><Relationship Id="rId6" Type="http://schemas.openxmlformats.org/officeDocument/2006/relationships/oleObject" Target="../embeddings/oleObject11.bin"/><Relationship Id="rId11" Type="http://schemas.openxmlformats.org/officeDocument/2006/relationships/oleObject" Target="../embeddings/Microsoft_Word_97_-_2003___11.doc"/><Relationship Id="rId5" Type="http://schemas.openxmlformats.org/officeDocument/2006/relationships/slideLayout" Target="../slideLayouts/slideLayout4.xml"/><Relationship Id="rId10" Type="http://schemas.openxmlformats.org/officeDocument/2006/relationships/oleObject" Target="../embeddings/oleObject12.bin"/><Relationship Id="rId4" Type="http://schemas.openxmlformats.org/officeDocument/2006/relationships/tags" Target="../tags/tag51.xml"/><Relationship Id="rId9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13" Type="http://schemas.openxmlformats.org/officeDocument/2006/relationships/image" Target="../media/image23.emf"/><Relationship Id="rId3" Type="http://schemas.openxmlformats.org/officeDocument/2006/relationships/tags" Target="../tags/tag53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13.doc"/><Relationship Id="rId2" Type="http://schemas.openxmlformats.org/officeDocument/2006/relationships/tags" Target="../tags/tag52.xml"/><Relationship Id="rId1" Type="http://schemas.openxmlformats.org/officeDocument/2006/relationships/vmlDrawing" Target="../drawings/vmlDrawing5.vml"/><Relationship Id="rId6" Type="http://schemas.openxmlformats.org/officeDocument/2006/relationships/notesSlide" Target="../notesSlides/notesSlide4.xml"/><Relationship Id="rId11" Type="http://schemas.openxmlformats.org/officeDocument/2006/relationships/oleObject" Target="../embeddings/oleObject14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2.emf"/><Relationship Id="rId4" Type="http://schemas.openxmlformats.org/officeDocument/2006/relationships/tags" Target="../tags/tag54.xml"/><Relationship Id="rId9" Type="http://schemas.openxmlformats.org/officeDocument/2006/relationships/oleObject" Target="../embeddings/Microsoft_Word_97_-_2003___12.doc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4.doc"/><Relationship Id="rId13" Type="http://schemas.openxmlformats.org/officeDocument/2006/relationships/image" Target="../media/image25.emf"/><Relationship Id="rId18" Type="http://schemas.openxmlformats.org/officeDocument/2006/relationships/oleObject" Target="../embeddings/Microsoft_Word_97_-_2003___17.doc"/><Relationship Id="rId3" Type="http://schemas.openxmlformats.org/officeDocument/2006/relationships/tags" Target="../tags/tag56.xml"/><Relationship Id="rId7" Type="http://schemas.openxmlformats.org/officeDocument/2006/relationships/oleObject" Target="../embeddings/oleObject15.bin"/><Relationship Id="rId12" Type="http://schemas.openxmlformats.org/officeDocument/2006/relationships/oleObject" Target="../embeddings/Microsoft_Word_97_-_2003___15.doc"/><Relationship Id="rId17" Type="http://schemas.openxmlformats.org/officeDocument/2006/relationships/oleObject" Target="../embeddings/oleObject18.bin"/><Relationship Id="rId2" Type="http://schemas.openxmlformats.org/officeDocument/2006/relationships/tags" Target="../tags/tag55.xml"/><Relationship Id="rId16" Type="http://schemas.openxmlformats.org/officeDocument/2006/relationships/image" Target="../media/image26.emf"/><Relationship Id="rId1" Type="http://schemas.openxmlformats.org/officeDocument/2006/relationships/vmlDrawing" Target="../drawings/vmlDrawing6.vml"/><Relationship Id="rId6" Type="http://schemas.openxmlformats.org/officeDocument/2006/relationships/notesSlide" Target="../notesSlides/notesSlide5.xml"/><Relationship Id="rId11" Type="http://schemas.openxmlformats.org/officeDocument/2006/relationships/oleObject" Target="../embeddings/oleObject16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6.doc"/><Relationship Id="rId10" Type="http://schemas.openxmlformats.org/officeDocument/2006/relationships/image" Target="../media/image7.png"/><Relationship Id="rId19" Type="http://schemas.openxmlformats.org/officeDocument/2006/relationships/image" Target="../media/image27.emf"/><Relationship Id="rId4" Type="http://schemas.openxmlformats.org/officeDocument/2006/relationships/tags" Target="../tags/tag57.xml"/><Relationship Id="rId9" Type="http://schemas.openxmlformats.org/officeDocument/2006/relationships/image" Target="../media/image24.emf"/><Relationship Id="rId14" Type="http://schemas.openxmlformats.org/officeDocument/2006/relationships/oleObject" Target="../embeddings/oleObject17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.bin"/><Relationship Id="rId13" Type="http://schemas.openxmlformats.org/officeDocument/2006/relationships/image" Target="../media/image29.emf"/><Relationship Id="rId18" Type="http://schemas.openxmlformats.org/officeDocument/2006/relationships/oleObject" Target="../embeddings/Microsoft_Word_97_-_2003___21.doc"/><Relationship Id="rId3" Type="http://schemas.openxmlformats.org/officeDocument/2006/relationships/tags" Target="../tags/tag59.xml"/><Relationship Id="rId21" Type="http://schemas.openxmlformats.org/officeDocument/2006/relationships/image" Target="../media/image32.png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19.doc"/><Relationship Id="rId17" Type="http://schemas.openxmlformats.org/officeDocument/2006/relationships/oleObject" Target="../embeddings/oleObject22.bin"/><Relationship Id="rId2" Type="http://schemas.openxmlformats.org/officeDocument/2006/relationships/tags" Target="../tags/tag58.xml"/><Relationship Id="rId16" Type="http://schemas.openxmlformats.org/officeDocument/2006/relationships/image" Target="../media/image30.emf"/><Relationship Id="rId20" Type="http://schemas.openxmlformats.org/officeDocument/2006/relationships/slide" Target="slide3.xml"/><Relationship Id="rId1" Type="http://schemas.openxmlformats.org/officeDocument/2006/relationships/vmlDrawing" Target="../drawings/vmlDrawing7.vml"/><Relationship Id="rId6" Type="http://schemas.openxmlformats.org/officeDocument/2006/relationships/notesSlide" Target="../notesSlides/notesSlide6.xml"/><Relationship Id="rId11" Type="http://schemas.openxmlformats.org/officeDocument/2006/relationships/oleObject" Target="../embeddings/oleObject20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20.doc"/><Relationship Id="rId10" Type="http://schemas.openxmlformats.org/officeDocument/2006/relationships/image" Target="../media/image28.emf"/><Relationship Id="rId19" Type="http://schemas.openxmlformats.org/officeDocument/2006/relationships/image" Target="../media/image31.emf"/><Relationship Id="rId4" Type="http://schemas.openxmlformats.org/officeDocument/2006/relationships/tags" Target="../tags/tag60.xml"/><Relationship Id="rId9" Type="http://schemas.openxmlformats.org/officeDocument/2006/relationships/oleObject" Target="../embeddings/Microsoft_Word_97_-_2003___18.doc"/><Relationship Id="rId14" Type="http://schemas.openxmlformats.org/officeDocument/2006/relationships/oleObject" Target="../embeddings/oleObject21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4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3.bin"/><Relationship Id="rId13" Type="http://schemas.openxmlformats.org/officeDocument/2006/relationships/image" Target="../media/image34.emf"/><Relationship Id="rId3" Type="http://schemas.openxmlformats.org/officeDocument/2006/relationships/tags" Target="../tags/tag65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23.doc"/><Relationship Id="rId2" Type="http://schemas.openxmlformats.org/officeDocument/2006/relationships/tags" Target="../tags/tag64.xml"/><Relationship Id="rId16" Type="http://schemas.openxmlformats.org/officeDocument/2006/relationships/image" Target="../media/image35.emf"/><Relationship Id="rId1" Type="http://schemas.openxmlformats.org/officeDocument/2006/relationships/vmlDrawing" Target="../drawings/vmlDrawing8.vml"/><Relationship Id="rId6" Type="http://schemas.openxmlformats.org/officeDocument/2006/relationships/notesSlide" Target="../notesSlides/notesSlide7.xml"/><Relationship Id="rId11" Type="http://schemas.openxmlformats.org/officeDocument/2006/relationships/oleObject" Target="../embeddings/oleObject24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24.doc"/><Relationship Id="rId10" Type="http://schemas.openxmlformats.org/officeDocument/2006/relationships/image" Target="../media/image33.emf"/><Relationship Id="rId4" Type="http://schemas.openxmlformats.org/officeDocument/2006/relationships/tags" Target="../tags/tag66.xml"/><Relationship Id="rId9" Type="http://schemas.openxmlformats.org/officeDocument/2006/relationships/oleObject" Target="../embeddings/Microsoft_Word_97_-_2003___22.doc"/><Relationship Id="rId14" Type="http://schemas.openxmlformats.org/officeDocument/2006/relationships/oleObject" Target="../embeddings/oleObject25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6.bin"/><Relationship Id="rId13" Type="http://schemas.openxmlformats.org/officeDocument/2006/relationships/image" Target="../media/image37.emf"/><Relationship Id="rId3" Type="http://schemas.openxmlformats.org/officeDocument/2006/relationships/tags" Target="../tags/tag68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26.doc"/><Relationship Id="rId2" Type="http://schemas.openxmlformats.org/officeDocument/2006/relationships/tags" Target="../tags/tag67.xml"/><Relationship Id="rId16" Type="http://schemas.openxmlformats.org/officeDocument/2006/relationships/image" Target="../media/image38.emf"/><Relationship Id="rId1" Type="http://schemas.openxmlformats.org/officeDocument/2006/relationships/vmlDrawing" Target="../drawings/vmlDrawing9.vml"/><Relationship Id="rId6" Type="http://schemas.openxmlformats.org/officeDocument/2006/relationships/notesSlide" Target="../notesSlides/notesSlide8.xml"/><Relationship Id="rId11" Type="http://schemas.openxmlformats.org/officeDocument/2006/relationships/oleObject" Target="../embeddings/oleObject27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27.doc"/><Relationship Id="rId10" Type="http://schemas.openxmlformats.org/officeDocument/2006/relationships/image" Target="../media/image36.emf"/><Relationship Id="rId4" Type="http://schemas.openxmlformats.org/officeDocument/2006/relationships/tags" Target="../tags/tag69.xml"/><Relationship Id="rId9" Type="http://schemas.openxmlformats.org/officeDocument/2006/relationships/oleObject" Target="../embeddings/Microsoft_Word_97_-_2003___25.doc"/><Relationship Id="rId14" Type="http://schemas.openxmlformats.org/officeDocument/2006/relationships/oleObject" Target="../embeddings/oleObject28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9.bin"/><Relationship Id="rId13" Type="http://schemas.openxmlformats.org/officeDocument/2006/relationships/image" Target="../media/image40.emf"/><Relationship Id="rId3" Type="http://schemas.openxmlformats.org/officeDocument/2006/relationships/tags" Target="../tags/tag71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29.doc"/><Relationship Id="rId2" Type="http://schemas.openxmlformats.org/officeDocument/2006/relationships/tags" Target="../tags/tag70.xml"/><Relationship Id="rId1" Type="http://schemas.openxmlformats.org/officeDocument/2006/relationships/vmlDrawing" Target="../drawings/vmlDrawing10.vml"/><Relationship Id="rId6" Type="http://schemas.openxmlformats.org/officeDocument/2006/relationships/notesSlide" Target="../notesSlides/notesSlide9.xml"/><Relationship Id="rId11" Type="http://schemas.openxmlformats.org/officeDocument/2006/relationships/oleObject" Target="../embeddings/oleObject30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39.emf"/><Relationship Id="rId4" Type="http://schemas.openxmlformats.org/officeDocument/2006/relationships/tags" Target="../tags/tag72.xml"/><Relationship Id="rId9" Type="http://schemas.openxmlformats.org/officeDocument/2006/relationships/oleObject" Target="../embeddings/Microsoft_Word_97_-_2003___28.doc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" Type="http://schemas.openxmlformats.org/officeDocument/2006/relationships/tags" Target="../tags/tag73.xml"/><Relationship Id="rId4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5.png"/><Relationship Id="rId13" Type="http://schemas.openxmlformats.org/officeDocument/2006/relationships/oleObject" Target="../embeddings/Microsoft_Word_97_-_2003___31.doc"/><Relationship Id="rId3" Type="http://schemas.openxmlformats.org/officeDocument/2006/relationships/tags" Target="../tags/tag77.xml"/><Relationship Id="rId7" Type="http://schemas.openxmlformats.org/officeDocument/2006/relationships/image" Target="../media/image44.png"/><Relationship Id="rId12" Type="http://schemas.openxmlformats.org/officeDocument/2006/relationships/oleObject" Target="../embeddings/oleObject32.bin"/><Relationship Id="rId17" Type="http://schemas.openxmlformats.org/officeDocument/2006/relationships/image" Target="../media/image43.emf"/><Relationship Id="rId2" Type="http://schemas.openxmlformats.org/officeDocument/2006/relationships/tags" Target="../tags/tag76.xml"/><Relationship Id="rId16" Type="http://schemas.openxmlformats.org/officeDocument/2006/relationships/oleObject" Target="../embeddings/Microsoft_Word_97_-_2003___32.doc"/><Relationship Id="rId1" Type="http://schemas.openxmlformats.org/officeDocument/2006/relationships/vmlDrawing" Target="../drawings/vmlDrawing11.vml"/><Relationship Id="rId6" Type="http://schemas.openxmlformats.org/officeDocument/2006/relationships/notesSlide" Target="../notesSlides/notesSlide10.xml"/><Relationship Id="rId11" Type="http://schemas.openxmlformats.org/officeDocument/2006/relationships/image" Target="../media/image41.emf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oleObject33.bin"/><Relationship Id="rId10" Type="http://schemas.openxmlformats.org/officeDocument/2006/relationships/oleObject" Target="../embeddings/Microsoft_Word_97_-_2003___30.doc"/><Relationship Id="rId4" Type="http://schemas.openxmlformats.org/officeDocument/2006/relationships/tags" Target="../tags/tag78.xml"/><Relationship Id="rId9" Type="http://schemas.openxmlformats.org/officeDocument/2006/relationships/oleObject" Target="../embeddings/oleObject31.bin"/><Relationship Id="rId14" Type="http://schemas.openxmlformats.org/officeDocument/2006/relationships/image" Target="../media/image4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4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13" Type="http://schemas.openxmlformats.org/officeDocument/2006/relationships/image" Target="../media/image47.emf"/><Relationship Id="rId3" Type="http://schemas.openxmlformats.org/officeDocument/2006/relationships/tags" Target="../tags/tag80.xml"/><Relationship Id="rId7" Type="http://schemas.openxmlformats.org/officeDocument/2006/relationships/image" Target="../media/image44.png"/><Relationship Id="rId12" Type="http://schemas.openxmlformats.org/officeDocument/2006/relationships/oleObject" Target="../embeddings/Microsoft_Word_97_-_2003___34.doc"/><Relationship Id="rId2" Type="http://schemas.openxmlformats.org/officeDocument/2006/relationships/tags" Target="../tags/tag79.xml"/><Relationship Id="rId1" Type="http://schemas.openxmlformats.org/officeDocument/2006/relationships/vmlDrawing" Target="../drawings/vmlDrawing12.vml"/><Relationship Id="rId6" Type="http://schemas.openxmlformats.org/officeDocument/2006/relationships/notesSlide" Target="../notesSlides/notesSlide11.xml"/><Relationship Id="rId11" Type="http://schemas.openxmlformats.org/officeDocument/2006/relationships/oleObject" Target="../embeddings/oleObject35.bin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32.png"/><Relationship Id="rId10" Type="http://schemas.openxmlformats.org/officeDocument/2006/relationships/image" Target="../media/image46.emf"/><Relationship Id="rId4" Type="http://schemas.openxmlformats.org/officeDocument/2006/relationships/tags" Target="../tags/tag81.xml"/><Relationship Id="rId9" Type="http://schemas.openxmlformats.org/officeDocument/2006/relationships/oleObject" Target="../embeddings/Microsoft_Word_97_-_2003___33.doc"/><Relationship Id="rId14" Type="http://schemas.openxmlformats.org/officeDocument/2006/relationships/slide" Target="slide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Relationship Id="rId4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13" Type="http://schemas.openxmlformats.org/officeDocument/2006/relationships/image" Target="../media/image49.emf"/><Relationship Id="rId18" Type="http://schemas.openxmlformats.org/officeDocument/2006/relationships/oleObject" Target="../embeddings/Microsoft_Word_97_-_2003___38.doc"/><Relationship Id="rId3" Type="http://schemas.openxmlformats.org/officeDocument/2006/relationships/tags" Target="../tags/tag86.xml"/><Relationship Id="rId7" Type="http://schemas.openxmlformats.org/officeDocument/2006/relationships/image" Target="../media/image44.png"/><Relationship Id="rId12" Type="http://schemas.openxmlformats.org/officeDocument/2006/relationships/oleObject" Target="../embeddings/Microsoft_Word_97_-_2003___36.doc"/><Relationship Id="rId17" Type="http://schemas.openxmlformats.org/officeDocument/2006/relationships/oleObject" Target="../embeddings/oleObject39.bin"/><Relationship Id="rId2" Type="http://schemas.openxmlformats.org/officeDocument/2006/relationships/tags" Target="../tags/tag85.xml"/><Relationship Id="rId16" Type="http://schemas.openxmlformats.org/officeDocument/2006/relationships/image" Target="../media/image50.emf"/><Relationship Id="rId1" Type="http://schemas.openxmlformats.org/officeDocument/2006/relationships/vmlDrawing" Target="../drawings/vmlDrawing13.vml"/><Relationship Id="rId6" Type="http://schemas.openxmlformats.org/officeDocument/2006/relationships/notesSlide" Target="../notesSlides/notesSlide12.xml"/><Relationship Id="rId11" Type="http://schemas.openxmlformats.org/officeDocument/2006/relationships/oleObject" Target="../embeddings/oleObject37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37.doc"/><Relationship Id="rId10" Type="http://schemas.openxmlformats.org/officeDocument/2006/relationships/image" Target="../media/image48.emf"/><Relationship Id="rId19" Type="http://schemas.openxmlformats.org/officeDocument/2006/relationships/image" Target="../media/image51.emf"/><Relationship Id="rId4" Type="http://schemas.openxmlformats.org/officeDocument/2006/relationships/tags" Target="../tags/tag87.xml"/><Relationship Id="rId9" Type="http://schemas.openxmlformats.org/officeDocument/2006/relationships/oleObject" Target="../embeddings/Microsoft_Word_97_-_2003___35.doc"/><Relationship Id="rId14" Type="http://schemas.openxmlformats.org/officeDocument/2006/relationships/oleObject" Target="../embeddings/oleObject38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0.bin"/><Relationship Id="rId13" Type="http://schemas.openxmlformats.org/officeDocument/2006/relationships/image" Target="../media/image53.emf"/><Relationship Id="rId3" Type="http://schemas.openxmlformats.org/officeDocument/2006/relationships/tags" Target="../tags/tag89.xml"/><Relationship Id="rId7" Type="http://schemas.openxmlformats.org/officeDocument/2006/relationships/image" Target="../media/image44.png"/><Relationship Id="rId12" Type="http://schemas.openxmlformats.org/officeDocument/2006/relationships/oleObject" Target="../embeddings/Microsoft_Word_97_-_2003___40.doc"/><Relationship Id="rId2" Type="http://schemas.openxmlformats.org/officeDocument/2006/relationships/tags" Target="../tags/tag88.xml"/><Relationship Id="rId1" Type="http://schemas.openxmlformats.org/officeDocument/2006/relationships/vmlDrawing" Target="../drawings/vmlDrawing14.vml"/><Relationship Id="rId6" Type="http://schemas.openxmlformats.org/officeDocument/2006/relationships/notesSlide" Target="../notesSlides/notesSlide13.xml"/><Relationship Id="rId11" Type="http://schemas.openxmlformats.org/officeDocument/2006/relationships/oleObject" Target="../embeddings/oleObject41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52.emf"/><Relationship Id="rId4" Type="http://schemas.openxmlformats.org/officeDocument/2006/relationships/tags" Target="../tags/tag90.xml"/><Relationship Id="rId9" Type="http://schemas.openxmlformats.org/officeDocument/2006/relationships/oleObject" Target="../embeddings/Microsoft_Word_97_-_2003___39.doc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2.bin"/><Relationship Id="rId13" Type="http://schemas.openxmlformats.org/officeDocument/2006/relationships/image" Target="../media/image55.emf"/><Relationship Id="rId3" Type="http://schemas.openxmlformats.org/officeDocument/2006/relationships/tags" Target="../tags/tag92.xml"/><Relationship Id="rId7" Type="http://schemas.openxmlformats.org/officeDocument/2006/relationships/image" Target="../media/image44.png"/><Relationship Id="rId12" Type="http://schemas.openxmlformats.org/officeDocument/2006/relationships/oleObject" Target="../embeddings/Microsoft_Word_97_-_2003___42.doc"/><Relationship Id="rId2" Type="http://schemas.openxmlformats.org/officeDocument/2006/relationships/tags" Target="../tags/tag91.xml"/><Relationship Id="rId16" Type="http://schemas.openxmlformats.org/officeDocument/2006/relationships/image" Target="../media/image56.emf"/><Relationship Id="rId1" Type="http://schemas.openxmlformats.org/officeDocument/2006/relationships/vmlDrawing" Target="../drawings/vmlDrawing15.vml"/><Relationship Id="rId6" Type="http://schemas.openxmlformats.org/officeDocument/2006/relationships/notesSlide" Target="../notesSlides/notesSlide14.xml"/><Relationship Id="rId11" Type="http://schemas.openxmlformats.org/officeDocument/2006/relationships/oleObject" Target="../embeddings/oleObject43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43.doc"/><Relationship Id="rId10" Type="http://schemas.openxmlformats.org/officeDocument/2006/relationships/image" Target="../media/image54.emf"/><Relationship Id="rId4" Type="http://schemas.openxmlformats.org/officeDocument/2006/relationships/tags" Target="../tags/tag93.xml"/><Relationship Id="rId9" Type="http://schemas.openxmlformats.org/officeDocument/2006/relationships/oleObject" Target="../embeddings/Microsoft_Word_97_-_2003___41.doc"/><Relationship Id="rId14" Type="http://schemas.openxmlformats.org/officeDocument/2006/relationships/oleObject" Target="../embeddings/oleObject44.bin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5.bin"/><Relationship Id="rId13" Type="http://schemas.openxmlformats.org/officeDocument/2006/relationships/image" Target="../media/image58.emf"/><Relationship Id="rId18" Type="http://schemas.openxmlformats.org/officeDocument/2006/relationships/oleObject" Target="../embeddings/Microsoft_Word_97_-_2003___47.doc"/><Relationship Id="rId3" Type="http://schemas.openxmlformats.org/officeDocument/2006/relationships/tags" Target="../tags/tag95.xml"/><Relationship Id="rId21" Type="http://schemas.openxmlformats.org/officeDocument/2006/relationships/oleObject" Target="../embeddings/Microsoft_Word_97_-_2003___48.doc"/><Relationship Id="rId7" Type="http://schemas.openxmlformats.org/officeDocument/2006/relationships/image" Target="../media/image44.png"/><Relationship Id="rId12" Type="http://schemas.openxmlformats.org/officeDocument/2006/relationships/oleObject" Target="../embeddings/Microsoft_Word_97_-_2003___45.doc"/><Relationship Id="rId17" Type="http://schemas.openxmlformats.org/officeDocument/2006/relationships/oleObject" Target="../embeddings/oleObject48.bin"/><Relationship Id="rId2" Type="http://schemas.openxmlformats.org/officeDocument/2006/relationships/tags" Target="../tags/tag94.xml"/><Relationship Id="rId16" Type="http://schemas.openxmlformats.org/officeDocument/2006/relationships/image" Target="../media/image59.emf"/><Relationship Id="rId20" Type="http://schemas.openxmlformats.org/officeDocument/2006/relationships/oleObject" Target="../embeddings/oleObject49.bin"/><Relationship Id="rId1" Type="http://schemas.openxmlformats.org/officeDocument/2006/relationships/vmlDrawing" Target="../drawings/vmlDrawing16.vml"/><Relationship Id="rId6" Type="http://schemas.openxmlformats.org/officeDocument/2006/relationships/notesSlide" Target="../notesSlides/notesSlide15.xml"/><Relationship Id="rId11" Type="http://schemas.openxmlformats.org/officeDocument/2006/relationships/oleObject" Target="../embeddings/oleObject46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46.doc"/><Relationship Id="rId23" Type="http://schemas.openxmlformats.org/officeDocument/2006/relationships/image" Target="../media/image62.png"/><Relationship Id="rId10" Type="http://schemas.openxmlformats.org/officeDocument/2006/relationships/image" Target="../media/image57.emf"/><Relationship Id="rId19" Type="http://schemas.openxmlformats.org/officeDocument/2006/relationships/image" Target="../media/image60.emf"/><Relationship Id="rId4" Type="http://schemas.openxmlformats.org/officeDocument/2006/relationships/tags" Target="../tags/tag96.xml"/><Relationship Id="rId9" Type="http://schemas.openxmlformats.org/officeDocument/2006/relationships/oleObject" Target="../embeddings/Microsoft_Word_97_-_2003___44.doc"/><Relationship Id="rId14" Type="http://schemas.openxmlformats.org/officeDocument/2006/relationships/oleObject" Target="../embeddings/oleObject47.bin"/><Relationship Id="rId22" Type="http://schemas.openxmlformats.org/officeDocument/2006/relationships/image" Target="../media/image61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3.emf"/><Relationship Id="rId3" Type="http://schemas.openxmlformats.org/officeDocument/2006/relationships/tags" Target="../tags/tag98.xml"/><Relationship Id="rId7" Type="http://schemas.openxmlformats.org/officeDocument/2006/relationships/oleObject" Target="../embeddings/Microsoft_Word_97_-_2003___49.doc"/><Relationship Id="rId2" Type="http://schemas.openxmlformats.org/officeDocument/2006/relationships/tags" Target="../tags/tag97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50.bin"/><Relationship Id="rId11" Type="http://schemas.openxmlformats.org/officeDocument/2006/relationships/image" Target="../media/image64.emf"/><Relationship Id="rId5" Type="http://schemas.openxmlformats.org/officeDocument/2006/relationships/slideLayout" Target="../slideLayouts/slideLayout4.xml"/><Relationship Id="rId10" Type="http://schemas.openxmlformats.org/officeDocument/2006/relationships/oleObject" Target="../embeddings/Microsoft_Word_97_-_2003___50.doc"/><Relationship Id="rId4" Type="http://schemas.openxmlformats.org/officeDocument/2006/relationships/tags" Target="../tags/tag99.xml"/><Relationship Id="rId9" Type="http://schemas.openxmlformats.org/officeDocument/2006/relationships/oleObject" Target="../embeddings/oleObject51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51.doc"/><Relationship Id="rId13" Type="http://schemas.openxmlformats.org/officeDocument/2006/relationships/image" Target="../media/image66.emf"/><Relationship Id="rId18" Type="http://schemas.openxmlformats.org/officeDocument/2006/relationships/oleObject" Target="../embeddings/Microsoft_Word_97_-_2003___54.doc"/><Relationship Id="rId3" Type="http://schemas.openxmlformats.org/officeDocument/2006/relationships/tags" Target="../tags/tag101.xml"/><Relationship Id="rId21" Type="http://schemas.openxmlformats.org/officeDocument/2006/relationships/oleObject" Target="../embeddings/Microsoft_Word_97_-_2003___55.doc"/><Relationship Id="rId7" Type="http://schemas.openxmlformats.org/officeDocument/2006/relationships/oleObject" Target="../embeddings/oleObject52.bin"/><Relationship Id="rId12" Type="http://schemas.openxmlformats.org/officeDocument/2006/relationships/oleObject" Target="../embeddings/Microsoft_Word_97_-_2003___52.doc"/><Relationship Id="rId17" Type="http://schemas.openxmlformats.org/officeDocument/2006/relationships/oleObject" Target="../embeddings/oleObject55.bin"/><Relationship Id="rId25" Type="http://schemas.openxmlformats.org/officeDocument/2006/relationships/image" Target="../media/image70.emf"/><Relationship Id="rId2" Type="http://schemas.openxmlformats.org/officeDocument/2006/relationships/tags" Target="../tags/tag100.xml"/><Relationship Id="rId16" Type="http://schemas.openxmlformats.org/officeDocument/2006/relationships/image" Target="../media/image67.emf"/><Relationship Id="rId20" Type="http://schemas.openxmlformats.org/officeDocument/2006/relationships/oleObject" Target="../embeddings/oleObject56.bin"/><Relationship Id="rId1" Type="http://schemas.openxmlformats.org/officeDocument/2006/relationships/vmlDrawing" Target="../drawings/vmlDrawing18.vml"/><Relationship Id="rId6" Type="http://schemas.openxmlformats.org/officeDocument/2006/relationships/notesSlide" Target="../notesSlides/notesSlide16.xml"/><Relationship Id="rId11" Type="http://schemas.openxmlformats.org/officeDocument/2006/relationships/oleObject" Target="../embeddings/oleObject53.bin"/><Relationship Id="rId24" Type="http://schemas.openxmlformats.org/officeDocument/2006/relationships/oleObject" Target="../embeddings/Microsoft_Word_97_-_2003___56.doc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53.doc"/><Relationship Id="rId23" Type="http://schemas.openxmlformats.org/officeDocument/2006/relationships/oleObject" Target="../embeddings/oleObject57.bin"/><Relationship Id="rId10" Type="http://schemas.openxmlformats.org/officeDocument/2006/relationships/image" Target="../media/image44.png"/><Relationship Id="rId19" Type="http://schemas.openxmlformats.org/officeDocument/2006/relationships/image" Target="../media/image68.emf"/><Relationship Id="rId4" Type="http://schemas.openxmlformats.org/officeDocument/2006/relationships/tags" Target="../tags/tag102.xml"/><Relationship Id="rId9" Type="http://schemas.openxmlformats.org/officeDocument/2006/relationships/image" Target="../media/image65.emf"/><Relationship Id="rId14" Type="http://schemas.openxmlformats.org/officeDocument/2006/relationships/oleObject" Target="../embeddings/oleObject54.bin"/><Relationship Id="rId22" Type="http://schemas.openxmlformats.org/officeDocument/2006/relationships/image" Target="../media/image69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8.bin"/><Relationship Id="rId13" Type="http://schemas.openxmlformats.org/officeDocument/2006/relationships/image" Target="../media/image72.emf"/><Relationship Id="rId3" Type="http://schemas.openxmlformats.org/officeDocument/2006/relationships/tags" Target="../tags/tag104.xml"/><Relationship Id="rId7" Type="http://schemas.openxmlformats.org/officeDocument/2006/relationships/image" Target="../media/image44.png"/><Relationship Id="rId12" Type="http://schemas.openxmlformats.org/officeDocument/2006/relationships/oleObject" Target="../embeddings/Microsoft_Word_97_-_2003___58.doc"/><Relationship Id="rId2" Type="http://schemas.openxmlformats.org/officeDocument/2006/relationships/tags" Target="../tags/tag103.xml"/><Relationship Id="rId1" Type="http://schemas.openxmlformats.org/officeDocument/2006/relationships/vmlDrawing" Target="../drawings/vmlDrawing19.vml"/><Relationship Id="rId6" Type="http://schemas.openxmlformats.org/officeDocument/2006/relationships/notesSlide" Target="../notesSlides/notesSlide17.xml"/><Relationship Id="rId11" Type="http://schemas.openxmlformats.org/officeDocument/2006/relationships/oleObject" Target="../embeddings/oleObject59.bin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32.png"/><Relationship Id="rId10" Type="http://schemas.openxmlformats.org/officeDocument/2006/relationships/image" Target="../media/image71.emf"/><Relationship Id="rId4" Type="http://schemas.openxmlformats.org/officeDocument/2006/relationships/tags" Target="../tags/tag105.xml"/><Relationship Id="rId9" Type="http://schemas.openxmlformats.org/officeDocument/2006/relationships/oleObject" Target="../embeddings/Microsoft_Word_97_-_2003___57.doc"/><Relationship Id="rId14" Type="http://schemas.openxmlformats.org/officeDocument/2006/relationships/slide" Target="slide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6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27.xml"/><Relationship Id="rId13" Type="http://schemas.openxmlformats.org/officeDocument/2006/relationships/slide" Target="slide34.xml"/><Relationship Id="rId3" Type="http://schemas.openxmlformats.org/officeDocument/2006/relationships/tags" Target="../tags/tag22.xml"/><Relationship Id="rId7" Type="http://schemas.openxmlformats.org/officeDocument/2006/relationships/tags" Target="../tags/tag26.xml"/><Relationship Id="rId12" Type="http://schemas.openxmlformats.org/officeDocument/2006/relationships/slideLayout" Target="../slideLayouts/slideLayout4.xml"/><Relationship Id="rId17" Type="http://schemas.openxmlformats.org/officeDocument/2006/relationships/slide" Target="slide29.xml"/><Relationship Id="rId2" Type="http://schemas.openxmlformats.org/officeDocument/2006/relationships/tags" Target="../tags/tag21.xml"/><Relationship Id="rId16" Type="http://schemas.openxmlformats.org/officeDocument/2006/relationships/slide" Target="slide21.xml"/><Relationship Id="rId1" Type="http://schemas.openxmlformats.org/officeDocument/2006/relationships/tags" Target="../tags/tag20.xml"/><Relationship Id="rId6" Type="http://schemas.openxmlformats.org/officeDocument/2006/relationships/tags" Target="../tags/tag25.xml"/><Relationship Id="rId11" Type="http://schemas.openxmlformats.org/officeDocument/2006/relationships/tags" Target="../tags/tag30.xml"/><Relationship Id="rId5" Type="http://schemas.openxmlformats.org/officeDocument/2006/relationships/tags" Target="../tags/tag24.xml"/><Relationship Id="rId15" Type="http://schemas.openxmlformats.org/officeDocument/2006/relationships/slide" Target="slide14.xml"/><Relationship Id="rId10" Type="http://schemas.openxmlformats.org/officeDocument/2006/relationships/tags" Target="../tags/tag29.xml"/><Relationship Id="rId4" Type="http://schemas.openxmlformats.org/officeDocument/2006/relationships/tags" Target="../tags/tag23.xml"/><Relationship Id="rId9" Type="http://schemas.openxmlformats.org/officeDocument/2006/relationships/tags" Target="../tags/tag28.xml"/><Relationship Id="rId14" Type="http://schemas.openxmlformats.org/officeDocument/2006/relationships/slide" Target="slide4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0.bin"/><Relationship Id="rId13" Type="http://schemas.openxmlformats.org/officeDocument/2006/relationships/image" Target="../media/image74.emf"/><Relationship Id="rId3" Type="http://schemas.openxmlformats.org/officeDocument/2006/relationships/tags" Target="../tags/tag108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60.doc"/><Relationship Id="rId2" Type="http://schemas.openxmlformats.org/officeDocument/2006/relationships/tags" Target="../tags/tag107.xml"/><Relationship Id="rId16" Type="http://schemas.openxmlformats.org/officeDocument/2006/relationships/image" Target="../media/image75.emf"/><Relationship Id="rId1" Type="http://schemas.openxmlformats.org/officeDocument/2006/relationships/vmlDrawing" Target="../drawings/vmlDrawing20.vml"/><Relationship Id="rId6" Type="http://schemas.openxmlformats.org/officeDocument/2006/relationships/notesSlide" Target="../notesSlides/notesSlide18.xml"/><Relationship Id="rId11" Type="http://schemas.openxmlformats.org/officeDocument/2006/relationships/oleObject" Target="../embeddings/oleObject61.bin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61.doc"/><Relationship Id="rId10" Type="http://schemas.openxmlformats.org/officeDocument/2006/relationships/image" Target="../media/image73.emf"/><Relationship Id="rId4" Type="http://schemas.openxmlformats.org/officeDocument/2006/relationships/tags" Target="../tags/tag109.xml"/><Relationship Id="rId9" Type="http://schemas.openxmlformats.org/officeDocument/2006/relationships/oleObject" Target="../embeddings/Microsoft_Word_97_-_2003___59.doc"/><Relationship Id="rId14" Type="http://schemas.openxmlformats.org/officeDocument/2006/relationships/oleObject" Target="../embeddings/oleObject62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3.bin"/><Relationship Id="rId13" Type="http://schemas.openxmlformats.org/officeDocument/2006/relationships/image" Target="../media/image77.emf"/><Relationship Id="rId3" Type="http://schemas.openxmlformats.org/officeDocument/2006/relationships/tags" Target="../tags/tag111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63.doc"/><Relationship Id="rId2" Type="http://schemas.openxmlformats.org/officeDocument/2006/relationships/tags" Target="../tags/tag110.xml"/><Relationship Id="rId16" Type="http://schemas.openxmlformats.org/officeDocument/2006/relationships/image" Target="../media/image78.emf"/><Relationship Id="rId1" Type="http://schemas.openxmlformats.org/officeDocument/2006/relationships/vmlDrawing" Target="../drawings/vmlDrawing21.vml"/><Relationship Id="rId6" Type="http://schemas.openxmlformats.org/officeDocument/2006/relationships/notesSlide" Target="../notesSlides/notesSlide19.xml"/><Relationship Id="rId11" Type="http://schemas.openxmlformats.org/officeDocument/2006/relationships/oleObject" Target="../embeddings/oleObject64.bin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64.doc"/><Relationship Id="rId10" Type="http://schemas.openxmlformats.org/officeDocument/2006/relationships/image" Target="../media/image76.emf"/><Relationship Id="rId4" Type="http://schemas.openxmlformats.org/officeDocument/2006/relationships/tags" Target="../tags/tag112.xml"/><Relationship Id="rId9" Type="http://schemas.openxmlformats.org/officeDocument/2006/relationships/oleObject" Target="../embeddings/Microsoft_Word_97_-_2003___62.doc"/><Relationship Id="rId14" Type="http://schemas.openxmlformats.org/officeDocument/2006/relationships/oleObject" Target="../embeddings/oleObject65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0.png"/><Relationship Id="rId3" Type="http://schemas.openxmlformats.org/officeDocument/2006/relationships/tags" Target="../tags/tag114.xml"/><Relationship Id="rId7" Type="http://schemas.openxmlformats.org/officeDocument/2006/relationships/image" Target="../media/image7.png"/><Relationship Id="rId2" Type="http://schemas.openxmlformats.org/officeDocument/2006/relationships/tags" Target="../tags/tag113.xml"/><Relationship Id="rId1" Type="http://schemas.openxmlformats.org/officeDocument/2006/relationships/vmlDrawing" Target="../drawings/vmlDrawing22.vml"/><Relationship Id="rId6" Type="http://schemas.openxmlformats.org/officeDocument/2006/relationships/notesSlide" Target="../notesSlides/notesSlide20.xml"/><Relationship Id="rId11" Type="http://schemas.openxmlformats.org/officeDocument/2006/relationships/image" Target="../media/image79.emf"/><Relationship Id="rId5" Type="http://schemas.openxmlformats.org/officeDocument/2006/relationships/slideLayout" Target="../slideLayouts/slideLayout3.xml"/><Relationship Id="rId10" Type="http://schemas.openxmlformats.org/officeDocument/2006/relationships/oleObject" Target="../embeddings/Microsoft_Word_97_-_2003___65.doc"/><Relationship Id="rId4" Type="http://schemas.openxmlformats.org/officeDocument/2006/relationships/tags" Target="../tags/tag115.xml"/><Relationship Id="rId9" Type="http://schemas.openxmlformats.org/officeDocument/2006/relationships/oleObject" Target="../embeddings/oleObject66.bin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13" Type="http://schemas.openxmlformats.org/officeDocument/2006/relationships/oleObject" Target="../embeddings/oleObject68.bin"/><Relationship Id="rId18" Type="http://schemas.openxmlformats.org/officeDocument/2006/relationships/image" Target="../media/image83.emf"/><Relationship Id="rId3" Type="http://schemas.openxmlformats.org/officeDocument/2006/relationships/tags" Target="../tags/tag117.xml"/><Relationship Id="rId21" Type="http://schemas.openxmlformats.org/officeDocument/2006/relationships/image" Target="../media/image84.emf"/><Relationship Id="rId7" Type="http://schemas.openxmlformats.org/officeDocument/2006/relationships/slide" Target="slide3.xml"/><Relationship Id="rId12" Type="http://schemas.openxmlformats.org/officeDocument/2006/relationships/image" Target="../media/image81.emf"/><Relationship Id="rId17" Type="http://schemas.openxmlformats.org/officeDocument/2006/relationships/oleObject" Target="../embeddings/Microsoft_Word_97_-_2003___68.doc"/><Relationship Id="rId2" Type="http://schemas.openxmlformats.org/officeDocument/2006/relationships/tags" Target="../tags/tag116.xml"/><Relationship Id="rId16" Type="http://schemas.openxmlformats.org/officeDocument/2006/relationships/oleObject" Target="../embeddings/oleObject69.bin"/><Relationship Id="rId20" Type="http://schemas.openxmlformats.org/officeDocument/2006/relationships/oleObject" Target="../embeddings/Microsoft_Word_97_-_2003___69.doc"/><Relationship Id="rId1" Type="http://schemas.openxmlformats.org/officeDocument/2006/relationships/vmlDrawing" Target="../drawings/vmlDrawing23.vml"/><Relationship Id="rId6" Type="http://schemas.openxmlformats.org/officeDocument/2006/relationships/notesSlide" Target="../notesSlides/notesSlide21.xml"/><Relationship Id="rId11" Type="http://schemas.openxmlformats.org/officeDocument/2006/relationships/oleObject" Target="../embeddings/Microsoft_Word_97_-_2003___66.doc"/><Relationship Id="rId5" Type="http://schemas.openxmlformats.org/officeDocument/2006/relationships/slideLayout" Target="../slideLayouts/slideLayout3.xml"/><Relationship Id="rId15" Type="http://schemas.openxmlformats.org/officeDocument/2006/relationships/image" Target="../media/image82.emf"/><Relationship Id="rId10" Type="http://schemas.openxmlformats.org/officeDocument/2006/relationships/oleObject" Target="../embeddings/oleObject67.bin"/><Relationship Id="rId19" Type="http://schemas.openxmlformats.org/officeDocument/2006/relationships/oleObject" Target="../embeddings/oleObject70.bin"/><Relationship Id="rId4" Type="http://schemas.openxmlformats.org/officeDocument/2006/relationships/tags" Target="../tags/tag118.xml"/><Relationship Id="rId9" Type="http://schemas.openxmlformats.org/officeDocument/2006/relationships/image" Target="../media/image7.png"/><Relationship Id="rId14" Type="http://schemas.openxmlformats.org/officeDocument/2006/relationships/oleObject" Target="../embeddings/Microsoft_Word_97_-_2003___67.doc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9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2" Type="http://schemas.openxmlformats.org/officeDocument/2006/relationships/tags" Target="../tags/tag121.xml"/><Relationship Id="rId1" Type="http://schemas.openxmlformats.org/officeDocument/2006/relationships/tags" Target="../tags/tag120.xml"/><Relationship Id="rId6" Type="http://schemas.openxmlformats.org/officeDocument/2006/relationships/tags" Target="../tags/tag125.xml"/><Relationship Id="rId5" Type="http://schemas.openxmlformats.org/officeDocument/2006/relationships/tags" Target="../tags/tag124.xml"/><Relationship Id="rId10" Type="http://schemas.openxmlformats.org/officeDocument/2006/relationships/image" Target="../media/image85.png"/><Relationship Id="rId4" Type="http://schemas.openxmlformats.org/officeDocument/2006/relationships/tags" Target="../tags/tag123.xml"/><Relationship Id="rId9" Type="http://schemas.openxmlformats.org/officeDocument/2006/relationships/image" Target="../media/image7.png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28.xml"/><Relationship Id="rId7" Type="http://schemas.openxmlformats.org/officeDocument/2006/relationships/slideLayout" Target="../slideLayouts/slideLayout6.xml"/><Relationship Id="rId12" Type="http://schemas.openxmlformats.org/officeDocument/2006/relationships/image" Target="../media/image86.emf"/><Relationship Id="rId2" Type="http://schemas.openxmlformats.org/officeDocument/2006/relationships/tags" Target="../tags/tag127.xml"/><Relationship Id="rId1" Type="http://schemas.openxmlformats.org/officeDocument/2006/relationships/vmlDrawing" Target="../drawings/vmlDrawing24.vml"/><Relationship Id="rId6" Type="http://schemas.openxmlformats.org/officeDocument/2006/relationships/tags" Target="../tags/tag131.xml"/><Relationship Id="rId11" Type="http://schemas.openxmlformats.org/officeDocument/2006/relationships/oleObject" Target="../embeddings/Microsoft_Word_97_-_2003___70.doc"/><Relationship Id="rId5" Type="http://schemas.openxmlformats.org/officeDocument/2006/relationships/tags" Target="../tags/tag130.xml"/><Relationship Id="rId10" Type="http://schemas.openxmlformats.org/officeDocument/2006/relationships/oleObject" Target="../embeddings/oleObject71.bin"/><Relationship Id="rId4" Type="http://schemas.openxmlformats.org/officeDocument/2006/relationships/tags" Target="../tags/tag129.xml"/><Relationship Id="rId9" Type="http://schemas.openxmlformats.org/officeDocument/2006/relationships/image" Target="../media/image87.png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3" Type="http://schemas.openxmlformats.org/officeDocument/2006/relationships/tags" Target="../tags/tag133.xml"/><Relationship Id="rId7" Type="http://schemas.openxmlformats.org/officeDocument/2006/relationships/tags" Target="../tags/tag137.xml"/><Relationship Id="rId12" Type="http://schemas.openxmlformats.org/officeDocument/2006/relationships/image" Target="../media/image88.emf"/><Relationship Id="rId2" Type="http://schemas.openxmlformats.org/officeDocument/2006/relationships/tags" Target="../tags/tag132.xml"/><Relationship Id="rId1" Type="http://schemas.openxmlformats.org/officeDocument/2006/relationships/vmlDrawing" Target="../drawings/vmlDrawing25.vml"/><Relationship Id="rId6" Type="http://schemas.openxmlformats.org/officeDocument/2006/relationships/tags" Target="../tags/tag136.xml"/><Relationship Id="rId11" Type="http://schemas.openxmlformats.org/officeDocument/2006/relationships/oleObject" Target="../embeddings/Microsoft_Word_97_-_2003___71.doc"/><Relationship Id="rId5" Type="http://schemas.openxmlformats.org/officeDocument/2006/relationships/tags" Target="../tags/tag135.xml"/><Relationship Id="rId10" Type="http://schemas.openxmlformats.org/officeDocument/2006/relationships/oleObject" Target="../embeddings/oleObject72.bin"/><Relationship Id="rId4" Type="http://schemas.openxmlformats.org/officeDocument/2006/relationships/tags" Target="../tags/tag134.xml"/><Relationship Id="rId9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72.doc"/><Relationship Id="rId3" Type="http://schemas.openxmlformats.org/officeDocument/2006/relationships/tags" Target="../tags/tag139.xml"/><Relationship Id="rId7" Type="http://schemas.openxmlformats.org/officeDocument/2006/relationships/oleObject" Target="../embeddings/oleObject73.bin"/><Relationship Id="rId2" Type="http://schemas.openxmlformats.org/officeDocument/2006/relationships/tags" Target="../tags/tag138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40.xml"/><Relationship Id="rId9" Type="http://schemas.openxmlformats.org/officeDocument/2006/relationships/image" Target="../media/image89.emf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oleObject" Target="../embeddings/Microsoft_Word_97_-_2003___74.doc"/><Relationship Id="rId18" Type="http://schemas.openxmlformats.org/officeDocument/2006/relationships/oleObject" Target="../embeddings/oleObject77.bin"/><Relationship Id="rId3" Type="http://schemas.openxmlformats.org/officeDocument/2006/relationships/tags" Target="../tags/tag142.xml"/><Relationship Id="rId21" Type="http://schemas.openxmlformats.org/officeDocument/2006/relationships/oleObject" Target="../embeddings/oleObject78.bin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75.bin"/><Relationship Id="rId17" Type="http://schemas.openxmlformats.org/officeDocument/2006/relationships/image" Target="../media/image92.emf"/><Relationship Id="rId2" Type="http://schemas.openxmlformats.org/officeDocument/2006/relationships/tags" Target="../tags/tag141.xml"/><Relationship Id="rId16" Type="http://schemas.openxmlformats.org/officeDocument/2006/relationships/oleObject" Target="../embeddings/Microsoft_Word_97_-_2003___75.doc"/><Relationship Id="rId20" Type="http://schemas.openxmlformats.org/officeDocument/2006/relationships/image" Target="../media/image93.emf"/><Relationship Id="rId1" Type="http://schemas.openxmlformats.org/officeDocument/2006/relationships/vmlDrawing" Target="../drawings/vmlDrawing27.vml"/><Relationship Id="rId6" Type="http://schemas.openxmlformats.org/officeDocument/2006/relationships/tags" Target="../tags/tag145.xml"/><Relationship Id="rId11" Type="http://schemas.openxmlformats.org/officeDocument/2006/relationships/image" Target="../media/image90.emf"/><Relationship Id="rId5" Type="http://schemas.openxmlformats.org/officeDocument/2006/relationships/tags" Target="../tags/tag144.xml"/><Relationship Id="rId15" Type="http://schemas.openxmlformats.org/officeDocument/2006/relationships/oleObject" Target="../embeddings/oleObject76.bin"/><Relationship Id="rId23" Type="http://schemas.openxmlformats.org/officeDocument/2006/relationships/image" Target="../media/image94.emf"/><Relationship Id="rId10" Type="http://schemas.openxmlformats.org/officeDocument/2006/relationships/oleObject" Target="../embeddings/Microsoft_Word_97_-_2003___73.doc"/><Relationship Id="rId19" Type="http://schemas.openxmlformats.org/officeDocument/2006/relationships/oleObject" Target="../embeddings/Microsoft_Word_97_-_2003___76.doc"/><Relationship Id="rId4" Type="http://schemas.openxmlformats.org/officeDocument/2006/relationships/tags" Target="../tags/tag143.xml"/><Relationship Id="rId9" Type="http://schemas.openxmlformats.org/officeDocument/2006/relationships/oleObject" Target="../embeddings/oleObject74.bin"/><Relationship Id="rId14" Type="http://schemas.openxmlformats.org/officeDocument/2006/relationships/image" Target="../media/image91.emf"/><Relationship Id="rId22" Type="http://schemas.openxmlformats.org/officeDocument/2006/relationships/oleObject" Target="../embeddings/Microsoft_Word_97_-_2003___77.doc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tags" Target="../tags/tag31.xml"/><Relationship Id="rId4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9.bin"/><Relationship Id="rId13" Type="http://schemas.openxmlformats.org/officeDocument/2006/relationships/image" Target="../media/image96.emf"/><Relationship Id="rId18" Type="http://schemas.openxmlformats.org/officeDocument/2006/relationships/oleObject" Target="../embeddings/Microsoft_Word_97_-_2003___81.doc"/><Relationship Id="rId3" Type="http://schemas.openxmlformats.org/officeDocument/2006/relationships/tags" Target="../tags/tag147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79.doc"/><Relationship Id="rId17" Type="http://schemas.openxmlformats.org/officeDocument/2006/relationships/oleObject" Target="../embeddings/oleObject82.bin"/><Relationship Id="rId2" Type="http://schemas.openxmlformats.org/officeDocument/2006/relationships/tags" Target="../tags/tag146.xml"/><Relationship Id="rId16" Type="http://schemas.openxmlformats.org/officeDocument/2006/relationships/image" Target="../media/image97.emf"/><Relationship Id="rId1" Type="http://schemas.openxmlformats.org/officeDocument/2006/relationships/vmlDrawing" Target="../drawings/vmlDrawing28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80.bin"/><Relationship Id="rId5" Type="http://schemas.openxmlformats.org/officeDocument/2006/relationships/tags" Target="../tags/tag149.xml"/><Relationship Id="rId15" Type="http://schemas.openxmlformats.org/officeDocument/2006/relationships/oleObject" Target="../embeddings/Microsoft_Word_97_-_2003___80.doc"/><Relationship Id="rId10" Type="http://schemas.openxmlformats.org/officeDocument/2006/relationships/image" Target="../media/image95.emf"/><Relationship Id="rId19" Type="http://schemas.openxmlformats.org/officeDocument/2006/relationships/image" Target="../media/image98.emf"/><Relationship Id="rId4" Type="http://schemas.openxmlformats.org/officeDocument/2006/relationships/tags" Target="../tags/tag148.xml"/><Relationship Id="rId9" Type="http://schemas.openxmlformats.org/officeDocument/2006/relationships/oleObject" Target="../embeddings/Microsoft_Word_97_-_2003___78.doc"/><Relationship Id="rId14" Type="http://schemas.openxmlformats.org/officeDocument/2006/relationships/oleObject" Target="../embeddings/oleObject81.bin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82.doc"/><Relationship Id="rId3" Type="http://schemas.openxmlformats.org/officeDocument/2006/relationships/tags" Target="../tags/tag151.xml"/><Relationship Id="rId7" Type="http://schemas.openxmlformats.org/officeDocument/2006/relationships/oleObject" Target="../embeddings/oleObject83.bin"/><Relationship Id="rId12" Type="http://schemas.openxmlformats.org/officeDocument/2006/relationships/image" Target="../media/image100.emf"/><Relationship Id="rId2" Type="http://schemas.openxmlformats.org/officeDocument/2006/relationships/tags" Target="../tags/tag150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7.png"/><Relationship Id="rId11" Type="http://schemas.openxmlformats.org/officeDocument/2006/relationships/oleObject" Target="../embeddings/Microsoft_Word_97_-_2003___83.doc"/><Relationship Id="rId5" Type="http://schemas.openxmlformats.org/officeDocument/2006/relationships/slideLayout" Target="../slideLayouts/slideLayout6.xml"/><Relationship Id="rId10" Type="http://schemas.openxmlformats.org/officeDocument/2006/relationships/oleObject" Target="../embeddings/oleObject84.bin"/><Relationship Id="rId4" Type="http://schemas.openxmlformats.org/officeDocument/2006/relationships/tags" Target="../tags/tag152.xml"/><Relationship Id="rId9" Type="http://schemas.openxmlformats.org/officeDocument/2006/relationships/image" Target="../media/image99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5.bin"/><Relationship Id="rId13" Type="http://schemas.openxmlformats.org/officeDocument/2006/relationships/image" Target="../media/image102.emf"/><Relationship Id="rId18" Type="http://schemas.openxmlformats.org/officeDocument/2006/relationships/oleObject" Target="../embeddings/Microsoft_Word_97_-_2003___86.doc"/><Relationship Id="rId3" Type="http://schemas.openxmlformats.org/officeDocument/2006/relationships/tags" Target="../tags/tag154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84.doc"/><Relationship Id="rId17" Type="http://schemas.openxmlformats.org/officeDocument/2006/relationships/oleObject" Target="../embeddings/oleObject88.bin"/><Relationship Id="rId2" Type="http://schemas.openxmlformats.org/officeDocument/2006/relationships/tags" Target="../tags/tag153.xml"/><Relationship Id="rId16" Type="http://schemas.openxmlformats.org/officeDocument/2006/relationships/image" Target="../media/image103.emf"/><Relationship Id="rId1" Type="http://schemas.openxmlformats.org/officeDocument/2006/relationships/vmlDrawing" Target="../drawings/vmlDrawing30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86.bin"/><Relationship Id="rId5" Type="http://schemas.openxmlformats.org/officeDocument/2006/relationships/tags" Target="../tags/tag156.xml"/><Relationship Id="rId15" Type="http://schemas.openxmlformats.org/officeDocument/2006/relationships/oleObject" Target="../embeddings/Microsoft_Word_97_-_2003___85.doc"/><Relationship Id="rId10" Type="http://schemas.openxmlformats.org/officeDocument/2006/relationships/image" Target="../media/image101.emf"/><Relationship Id="rId19" Type="http://schemas.openxmlformats.org/officeDocument/2006/relationships/image" Target="../media/image104.emf"/><Relationship Id="rId4" Type="http://schemas.openxmlformats.org/officeDocument/2006/relationships/tags" Target="../tags/tag155.xml"/><Relationship Id="rId9" Type="http://schemas.openxmlformats.org/officeDocument/2006/relationships/package" Target="../embeddings/Microsoft_Word___2.docx"/><Relationship Id="rId14" Type="http://schemas.openxmlformats.org/officeDocument/2006/relationships/oleObject" Target="../embeddings/oleObject87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9.bin"/><Relationship Id="rId13" Type="http://schemas.openxmlformats.org/officeDocument/2006/relationships/image" Target="../media/image106.emf"/><Relationship Id="rId18" Type="http://schemas.openxmlformats.org/officeDocument/2006/relationships/oleObject" Target="../embeddings/Microsoft_Word_97_-_2003___89.doc"/><Relationship Id="rId3" Type="http://schemas.openxmlformats.org/officeDocument/2006/relationships/tags" Target="../tags/tag158.xml"/><Relationship Id="rId21" Type="http://schemas.openxmlformats.org/officeDocument/2006/relationships/oleObject" Target="../embeddings/Microsoft_Word_97_-_2003___90.doc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87.doc"/><Relationship Id="rId17" Type="http://schemas.openxmlformats.org/officeDocument/2006/relationships/oleObject" Target="../embeddings/oleObject92.bin"/><Relationship Id="rId2" Type="http://schemas.openxmlformats.org/officeDocument/2006/relationships/tags" Target="../tags/tag157.xml"/><Relationship Id="rId16" Type="http://schemas.openxmlformats.org/officeDocument/2006/relationships/image" Target="../media/image107.emf"/><Relationship Id="rId20" Type="http://schemas.openxmlformats.org/officeDocument/2006/relationships/oleObject" Target="../embeddings/oleObject93.bin"/><Relationship Id="rId1" Type="http://schemas.openxmlformats.org/officeDocument/2006/relationships/vmlDrawing" Target="../drawings/vmlDrawing31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90.bin"/><Relationship Id="rId5" Type="http://schemas.openxmlformats.org/officeDocument/2006/relationships/tags" Target="../tags/tag160.xml"/><Relationship Id="rId15" Type="http://schemas.openxmlformats.org/officeDocument/2006/relationships/oleObject" Target="../embeddings/Microsoft_Word_97_-_2003___88.doc"/><Relationship Id="rId10" Type="http://schemas.openxmlformats.org/officeDocument/2006/relationships/image" Target="../media/image105.emf"/><Relationship Id="rId19" Type="http://schemas.openxmlformats.org/officeDocument/2006/relationships/image" Target="../media/image108.emf"/><Relationship Id="rId4" Type="http://schemas.openxmlformats.org/officeDocument/2006/relationships/tags" Target="../tags/tag159.xml"/><Relationship Id="rId9" Type="http://schemas.openxmlformats.org/officeDocument/2006/relationships/package" Target="../embeddings/Microsoft_Word___3.docx"/><Relationship Id="rId14" Type="http://schemas.openxmlformats.org/officeDocument/2006/relationships/oleObject" Target="../embeddings/oleObject91.bin"/><Relationship Id="rId22" Type="http://schemas.openxmlformats.org/officeDocument/2006/relationships/image" Target="../media/image109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4.bin"/><Relationship Id="rId13" Type="http://schemas.openxmlformats.org/officeDocument/2006/relationships/image" Target="../media/image111.emf"/><Relationship Id="rId3" Type="http://schemas.openxmlformats.org/officeDocument/2006/relationships/tags" Target="../tags/tag162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91.doc"/><Relationship Id="rId2" Type="http://schemas.openxmlformats.org/officeDocument/2006/relationships/tags" Target="../tags/tag161.xml"/><Relationship Id="rId16" Type="http://schemas.openxmlformats.org/officeDocument/2006/relationships/image" Target="../media/image112.emf"/><Relationship Id="rId1" Type="http://schemas.openxmlformats.org/officeDocument/2006/relationships/vmlDrawing" Target="../drawings/vmlDrawing32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95.bin"/><Relationship Id="rId5" Type="http://schemas.openxmlformats.org/officeDocument/2006/relationships/tags" Target="../tags/tag164.xml"/><Relationship Id="rId15" Type="http://schemas.openxmlformats.org/officeDocument/2006/relationships/oleObject" Target="../embeddings/Microsoft_Word_97_-_2003___92.doc"/><Relationship Id="rId10" Type="http://schemas.openxmlformats.org/officeDocument/2006/relationships/image" Target="../media/image110.emf"/><Relationship Id="rId4" Type="http://schemas.openxmlformats.org/officeDocument/2006/relationships/tags" Target="../tags/tag163.xml"/><Relationship Id="rId9" Type="http://schemas.openxmlformats.org/officeDocument/2006/relationships/package" Target="../embeddings/Microsoft_Word___4.docx"/><Relationship Id="rId14" Type="http://schemas.openxmlformats.org/officeDocument/2006/relationships/oleObject" Target="../embeddings/oleObject96.bin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13" Type="http://schemas.openxmlformats.org/officeDocument/2006/relationships/oleObject" Target="../embeddings/oleObject98.bin"/><Relationship Id="rId3" Type="http://schemas.openxmlformats.org/officeDocument/2006/relationships/tags" Target="../tags/tag166.xml"/><Relationship Id="rId7" Type="http://schemas.openxmlformats.org/officeDocument/2006/relationships/tags" Target="../tags/tag170.xml"/><Relationship Id="rId12" Type="http://schemas.openxmlformats.org/officeDocument/2006/relationships/image" Target="../media/image113.emf"/><Relationship Id="rId2" Type="http://schemas.openxmlformats.org/officeDocument/2006/relationships/tags" Target="../tags/tag165.xml"/><Relationship Id="rId1" Type="http://schemas.openxmlformats.org/officeDocument/2006/relationships/vmlDrawing" Target="../drawings/vmlDrawing33.vml"/><Relationship Id="rId6" Type="http://schemas.openxmlformats.org/officeDocument/2006/relationships/tags" Target="../tags/tag169.xml"/><Relationship Id="rId11" Type="http://schemas.openxmlformats.org/officeDocument/2006/relationships/oleObject" Target="../embeddings/Microsoft_Word_97_-_2003___93.doc"/><Relationship Id="rId5" Type="http://schemas.openxmlformats.org/officeDocument/2006/relationships/tags" Target="../tags/tag168.xml"/><Relationship Id="rId15" Type="http://schemas.openxmlformats.org/officeDocument/2006/relationships/image" Target="../media/image114.emf"/><Relationship Id="rId10" Type="http://schemas.openxmlformats.org/officeDocument/2006/relationships/oleObject" Target="../embeddings/oleObject97.bin"/><Relationship Id="rId4" Type="http://schemas.openxmlformats.org/officeDocument/2006/relationships/tags" Target="../tags/tag167.xml"/><Relationship Id="rId9" Type="http://schemas.openxmlformats.org/officeDocument/2006/relationships/image" Target="../media/image44.png"/><Relationship Id="rId14" Type="http://schemas.openxmlformats.org/officeDocument/2006/relationships/oleObject" Target="../embeddings/Microsoft_Word_97_-_2003___94.doc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9.bin"/><Relationship Id="rId13" Type="http://schemas.openxmlformats.org/officeDocument/2006/relationships/image" Target="../media/image116.emf"/><Relationship Id="rId18" Type="http://schemas.openxmlformats.org/officeDocument/2006/relationships/oleObject" Target="../embeddings/Microsoft_Word_97_-_2003___98.doc"/><Relationship Id="rId3" Type="http://schemas.openxmlformats.org/officeDocument/2006/relationships/tags" Target="../tags/tag172.xml"/><Relationship Id="rId7" Type="http://schemas.openxmlformats.org/officeDocument/2006/relationships/image" Target="../media/image44.png"/><Relationship Id="rId12" Type="http://schemas.openxmlformats.org/officeDocument/2006/relationships/oleObject" Target="../embeddings/Microsoft_Word_97_-_2003___96.doc"/><Relationship Id="rId17" Type="http://schemas.openxmlformats.org/officeDocument/2006/relationships/oleObject" Target="../embeddings/oleObject102.bin"/><Relationship Id="rId2" Type="http://schemas.openxmlformats.org/officeDocument/2006/relationships/tags" Target="../tags/tag171.xml"/><Relationship Id="rId16" Type="http://schemas.openxmlformats.org/officeDocument/2006/relationships/image" Target="../media/image117.emf"/><Relationship Id="rId1" Type="http://schemas.openxmlformats.org/officeDocument/2006/relationships/vmlDrawing" Target="../drawings/vmlDrawing34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00.bin"/><Relationship Id="rId5" Type="http://schemas.openxmlformats.org/officeDocument/2006/relationships/tags" Target="../tags/tag174.xml"/><Relationship Id="rId15" Type="http://schemas.openxmlformats.org/officeDocument/2006/relationships/oleObject" Target="../embeddings/Microsoft_Word_97_-_2003___97.doc"/><Relationship Id="rId10" Type="http://schemas.openxmlformats.org/officeDocument/2006/relationships/image" Target="../media/image115.emf"/><Relationship Id="rId19" Type="http://schemas.openxmlformats.org/officeDocument/2006/relationships/image" Target="../media/image118.emf"/><Relationship Id="rId4" Type="http://schemas.openxmlformats.org/officeDocument/2006/relationships/tags" Target="../tags/tag173.xml"/><Relationship Id="rId9" Type="http://schemas.openxmlformats.org/officeDocument/2006/relationships/oleObject" Target="../embeddings/Microsoft_Word_97_-_2003___95.doc"/><Relationship Id="rId14" Type="http://schemas.openxmlformats.org/officeDocument/2006/relationships/oleObject" Target="../embeddings/oleObject101.bin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99.doc"/><Relationship Id="rId13" Type="http://schemas.openxmlformats.org/officeDocument/2006/relationships/oleObject" Target="../embeddings/oleObject105.bin"/><Relationship Id="rId18" Type="http://schemas.openxmlformats.org/officeDocument/2006/relationships/image" Target="../media/image122.emf"/><Relationship Id="rId26" Type="http://schemas.openxmlformats.org/officeDocument/2006/relationships/oleObject" Target="../embeddings/Microsoft_Word_97_-_2003___105.doc"/><Relationship Id="rId3" Type="http://schemas.openxmlformats.org/officeDocument/2006/relationships/tags" Target="../tags/tag176.xml"/><Relationship Id="rId21" Type="http://schemas.openxmlformats.org/officeDocument/2006/relationships/image" Target="../media/image123.emf"/><Relationship Id="rId7" Type="http://schemas.openxmlformats.org/officeDocument/2006/relationships/oleObject" Target="../embeddings/oleObject103.bin"/><Relationship Id="rId12" Type="http://schemas.openxmlformats.org/officeDocument/2006/relationships/image" Target="../media/image120.emf"/><Relationship Id="rId17" Type="http://schemas.openxmlformats.org/officeDocument/2006/relationships/oleObject" Target="../embeddings/Microsoft_Word_97_-_2003___102.doc"/><Relationship Id="rId25" Type="http://schemas.openxmlformats.org/officeDocument/2006/relationships/oleObject" Target="../embeddings/oleObject109.bin"/><Relationship Id="rId2" Type="http://schemas.openxmlformats.org/officeDocument/2006/relationships/tags" Target="../tags/tag175.xml"/><Relationship Id="rId16" Type="http://schemas.openxmlformats.org/officeDocument/2006/relationships/oleObject" Target="../embeddings/oleObject106.bin"/><Relationship Id="rId20" Type="http://schemas.openxmlformats.org/officeDocument/2006/relationships/oleObject" Target="../embeddings/Microsoft_Word_97_-_2003___103.doc"/><Relationship Id="rId1" Type="http://schemas.openxmlformats.org/officeDocument/2006/relationships/vmlDrawing" Target="../drawings/vmlDrawing35.vml"/><Relationship Id="rId6" Type="http://schemas.openxmlformats.org/officeDocument/2006/relationships/image" Target="../media/image44.png"/><Relationship Id="rId11" Type="http://schemas.openxmlformats.org/officeDocument/2006/relationships/oleObject" Target="../embeddings/Microsoft_Word_97_-_2003___100.doc"/><Relationship Id="rId24" Type="http://schemas.openxmlformats.org/officeDocument/2006/relationships/image" Target="../media/image124.emf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21.emf"/><Relationship Id="rId23" Type="http://schemas.openxmlformats.org/officeDocument/2006/relationships/oleObject" Target="../embeddings/Microsoft_Word_97_-_2003___104.doc"/><Relationship Id="rId10" Type="http://schemas.openxmlformats.org/officeDocument/2006/relationships/oleObject" Target="../embeddings/oleObject104.bin"/><Relationship Id="rId19" Type="http://schemas.openxmlformats.org/officeDocument/2006/relationships/oleObject" Target="../embeddings/oleObject107.bin"/><Relationship Id="rId4" Type="http://schemas.openxmlformats.org/officeDocument/2006/relationships/tags" Target="../tags/tag177.xml"/><Relationship Id="rId9" Type="http://schemas.openxmlformats.org/officeDocument/2006/relationships/image" Target="../media/image119.emf"/><Relationship Id="rId14" Type="http://schemas.openxmlformats.org/officeDocument/2006/relationships/oleObject" Target="../embeddings/Microsoft_Word_97_-_2003___101.doc"/><Relationship Id="rId22" Type="http://schemas.openxmlformats.org/officeDocument/2006/relationships/oleObject" Target="../embeddings/oleObject108.bin"/><Relationship Id="rId27" Type="http://schemas.openxmlformats.org/officeDocument/2006/relationships/image" Target="../media/image125.emf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0.bin"/><Relationship Id="rId13" Type="http://schemas.openxmlformats.org/officeDocument/2006/relationships/image" Target="../media/image127.emf"/><Relationship Id="rId18" Type="http://schemas.openxmlformats.org/officeDocument/2006/relationships/oleObject" Target="../embeddings/Microsoft_Word_97_-_2003___109.doc"/><Relationship Id="rId3" Type="http://schemas.openxmlformats.org/officeDocument/2006/relationships/tags" Target="../tags/tag179.xml"/><Relationship Id="rId7" Type="http://schemas.openxmlformats.org/officeDocument/2006/relationships/image" Target="../media/image44.png"/><Relationship Id="rId12" Type="http://schemas.openxmlformats.org/officeDocument/2006/relationships/oleObject" Target="../embeddings/Microsoft_Word_97_-_2003___107.doc"/><Relationship Id="rId17" Type="http://schemas.openxmlformats.org/officeDocument/2006/relationships/oleObject" Target="../embeddings/oleObject113.bin"/><Relationship Id="rId2" Type="http://schemas.openxmlformats.org/officeDocument/2006/relationships/tags" Target="../tags/tag178.xml"/><Relationship Id="rId16" Type="http://schemas.openxmlformats.org/officeDocument/2006/relationships/image" Target="../media/image128.emf"/><Relationship Id="rId1" Type="http://schemas.openxmlformats.org/officeDocument/2006/relationships/vmlDrawing" Target="../drawings/vmlDrawing36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11.bin"/><Relationship Id="rId5" Type="http://schemas.openxmlformats.org/officeDocument/2006/relationships/tags" Target="../tags/tag181.xml"/><Relationship Id="rId15" Type="http://schemas.openxmlformats.org/officeDocument/2006/relationships/oleObject" Target="../embeddings/Microsoft_Word_97_-_2003___108.doc"/><Relationship Id="rId10" Type="http://schemas.openxmlformats.org/officeDocument/2006/relationships/image" Target="../media/image126.emf"/><Relationship Id="rId19" Type="http://schemas.openxmlformats.org/officeDocument/2006/relationships/image" Target="../media/image129.emf"/><Relationship Id="rId4" Type="http://schemas.openxmlformats.org/officeDocument/2006/relationships/tags" Target="../tags/tag180.xml"/><Relationship Id="rId9" Type="http://schemas.openxmlformats.org/officeDocument/2006/relationships/oleObject" Target="../embeddings/Microsoft_Word_97_-_2003___106.doc"/><Relationship Id="rId14" Type="http://schemas.openxmlformats.org/officeDocument/2006/relationships/oleObject" Target="../embeddings/oleObject112.bin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4.bin"/><Relationship Id="rId13" Type="http://schemas.openxmlformats.org/officeDocument/2006/relationships/image" Target="../media/image131.emf"/><Relationship Id="rId3" Type="http://schemas.openxmlformats.org/officeDocument/2006/relationships/tags" Target="../tags/tag183.xml"/><Relationship Id="rId7" Type="http://schemas.openxmlformats.org/officeDocument/2006/relationships/image" Target="../media/image44.png"/><Relationship Id="rId12" Type="http://schemas.openxmlformats.org/officeDocument/2006/relationships/oleObject" Target="../embeddings/Microsoft_Word_97_-_2003___111.doc"/><Relationship Id="rId2" Type="http://schemas.openxmlformats.org/officeDocument/2006/relationships/tags" Target="../tags/tag182.xml"/><Relationship Id="rId1" Type="http://schemas.openxmlformats.org/officeDocument/2006/relationships/vmlDrawing" Target="../drawings/vmlDrawing37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15.bin"/><Relationship Id="rId5" Type="http://schemas.openxmlformats.org/officeDocument/2006/relationships/tags" Target="../tags/tag185.xml"/><Relationship Id="rId10" Type="http://schemas.openxmlformats.org/officeDocument/2006/relationships/image" Target="../media/image130.emf"/><Relationship Id="rId4" Type="http://schemas.openxmlformats.org/officeDocument/2006/relationships/tags" Target="../tags/tag184.xml"/><Relationship Id="rId9" Type="http://schemas.openxmlformats.org/officeDocument/2006/relationships/oleObject" Target="../embeddings/Microsoft_Word_97_-_2003___110.doc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13" Type="http://schemas.openxmlformats.org/officeDocument/2006/relationships/image" Target="../media/image6.emf"/><Relationship Id="rId3" Type="http://schemas.openxmlformats.org/officeDocument/2006/relationships/tags" Target="../tags/tag35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2.doc"/><Relationship Id="rId2" Type="http://schemas.openxmlformats.org/officeDocument/2006/relationships/tags" Target="../tags/tag34.xml"/><Relationship Id="rId1" Type="http://schemas.openxmlformats.org/officeDocument/2006/relationships/vmlDrawing" Target="../drawings/vmlDrawing1.vml"/><Relationship Id="rId6" Type="http://schemas.openxmlformats.org/officeDocument/2006/relationships/notesSlide" Target="../notesSlides/notesSlide1.xml"/><Relationship Id="rId11" Type="http://schemas.openxmlformats.org/officeDocument/2006/relationships/oleObject" Target="../embeddings/oleObject2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5.emf"/><Relationship Id="rId4" Type="http://schemas.openxmlformats.org/officeDocument/2006/relationships/tags" Target="../tags/tag36.xml"/><Relationship Id="rId9" Type="http://schemas.openxmlformats.org/officeDocument/2006/relationships/oleObject" Target="../embeddings/Microsoft_Word_97_-_2003___1.doc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6.bin"/><Relationship Id="rId13" Type="http://schemas.openxmlformats.org/officeDocument/2006/relationships/image" Target="../media/image133.emf"/><Relationship Id="rId18" Type="http://schemas.openxmlformats.org/officeDocument/2006/relationships/oleObject" Target="../embeddings/oleObject119.bin"/><Relationship Id="rId3" Type="http://schemas.openxmlformats.org/officeDocument/2006/relationships/tags" Target="../tags/tag187.xml"/><Relationship Id="rId21" Type="http://schemas.openxmlformats.org/officeDocument/2006/relationships/oleObject" Target="../embeddings/oleObject120.bin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113.doc"/><Relationship Id="rId17" Type="http://schemas.openxmlformats.org/officeDocument/2006/relationships/image" Target="../media/image134.emf"/><Relationship Id="rId2" Type="http://schemas.openxmlformats.org/officeDocument/2006/relationships/tags" Target="../tags/tag186.xml"/><Relationship Id="rId16" Type="http://schemas.openxmlformats.org/officeDocument/2006/relationships/oleObject" Target="../embeddings/Microsoft_Word_97_-_2003___114.doc"/><Relationship Id="rId20" Type="http://schemas.openxmlformats.org/officeDocument/2006/relationships/image" Target="../media/image135.emf"/><Relationship Id="rId1" Type="http://schemas.openxmlformats.org/officeDocument/2006/relationships/vmlDrawing" Target="../drawings/vmlDrawing38.vml"/><Relationship Id="rId6" Type="http://schemas.openxmlformats.org/officeDocument/2006/relationships/slideLayout" Target="../slideLayouts/slideLayout7.xml"/><Relationship Id="rId11" Type="http://schemas.openxmlformats.org/officeDocument/2006/relationships/oleObject" Target="../embeddings/oleObject117.bin"/><Relationship Id="rId5" Type="http://schemas.openxmlformats.org/officeDocument/2006/relationships/tags" Target="../tags/tag189.xml"/><Relationship Id="rId15" Type="http://schemas.openxmlformats.org/officeDocument/2006/relationships/oleObject" Target="../embeddings/oleObject118.bin"/><Relationship Id="rId23" Type="http://schemas.openxmlformats.org/officeDocument/2006/relationships/image" Target="../media/image136.emf"/><Relationship Id="rId10" Type="http://schemas.openxmlformats.org/officeDocument/2006/relationships/image" Target="../media/image132.emf"/><Relationship Id="rId19" Type="http://schemas.openxmlformats.org/officeDocument/2006/relationships/oleObject" Target="../embeddings/Microsoft_Word_97_-_2003___115.doc"/><Relationship Id="rId4" Type="http://schemas.openxmlformats.org/officeDocument/2006/relationships/tags" Target="../tags/tag188.xml"/><Relationship Id="rId9" Type="http://schemas.openxmlformats.org/officeDocument/2006/relationships/oleObject" Target="../embeddings/Microsoft_Word_97_-_2003___112.doc"/><Relationship Id="rId14" Type="http://schemas.openxmlformats.org/officeDocument/2006/relationships/image" Target="../media/image137.png"/><Relationship Id="rId22" Type="http://schemas.openxmlformats.org/officeDocument/2006/relationships/oleObject" Target="../embeddings/Microsoft_Word_97_-_2003___116.doc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1.bin"/><Relationship Id="rId13" Type="http://schemas.openxmlformats.org/officeDocument/2006/relationships/image" Target="../media/image139.emf"/><Relationship Id="rId18" Type="http://schemas.openxmlformats.org/officeDocument/2006/relationships/oleObject" Target="../embeddings/oleObject124.bin"/><Relationship Id="rId3" Type="http://schemas.openxmlformats.org/officeDocument/2006/relationships/tags" Target="../tags/tag191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118.doc"/><Relationship Id="rId17" Type="http://schemas.openxmlformats.org/officeDocument/2006/relationships/image" Target="../media/image140.emf"/><Relationship Id="rId2" Type="http://schemas.openxmlformats.org/officeDocument/2006/relationships/tags" Target="../tags/tag190.xml"/><Relationship Id="rId16" Type="http://schemas.openxmlformats.org/officeDocument/2006/relationships/oleObject" Target="../embeddings/Microsoft_Word_97_-_2003___119.doc"/><Relationship Id="rId20" Type="http://schemas.openxmlformats.org/officeDocument/2006/relationships/image" Target="../media/image141.emf"/><Relationship Id="rId1" Type="http://schemas.openxmlformats.org/officeDocument/2006/relationships/vmlDrawing" Target="../drawings/vmlDrawing39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22.bin"/><Relationship Id="rId5" Type="http://schemas.openxmlformats.org/officeDocument/2006/relationships/tags" Target="../tags/tag193.xml"/><Relationship Id="rId15" Type="http://schemas.openxmlformats.org/officeDocument/2006/relationships/oleObject" Target="../embeddings/oleObject123.bin"/><Relationship Id="rId10" Type="http://schemas.openxmlformats.org/officeDocument/2006/relationships/image" Target="../media/image138.emf"/><Relationship Id="rId19" Type="http://schemas.openxmlformats.org/officeDocument/2006/relationships/oleObject" Target="../embeddings/Microsoft_Word_97_-_2003___120.doc"/><Relationship Id="rId4" Type="http://schemas.openxmlformats.org/officeDocument/2006/relationships/tags" Target="../tags/tag192.xml"/><Relationship Id="rId9" Type="http://schemas.openxmlformats.org/officeDocument/2006/relationships/oleObject" Target="../embeddings/Microsoft_Word_97_-_2003___117.doc"/><Relationship Id="rId14" Type="http://schemas.openxmlformats.org/officeDocument/2006/relationships/image" Target="../media/image142.png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21.doc"/><Relationship Id="rId3" Type="http://schemas.openxmlformats.org/officeDocument/2006/relationships/tags" Target="../tags/tag195.xml"/><Relationship Id="rId7" Type="http://schemas.openxmlformats.org/officeDocument/2006/relationships/oleObject" Target="../embeddings/oleObject125.bin"/><Relationship Id="rId2" Type="http://schemas.openxmlformats.org/officeDocument/2006/relationships/tags" Target="../tags/tag194.xml"/><Relationship Id="rId1" Type="http://schemas.openxmlformats.org/officeDocument/2006/relationships/vmlDrawing" Target="../drawings/vmlDrawing40.vml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96.xml"/><Relationship Id="rId9" Type="http://schemas.openxmlformats.org/officeDocument/2006/relationships/image" Target="../media/image143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22.doc"/><Relationship Id="rId3" Type="http://schemas.openxmlformats.org/officeDocument/2006/relationships/tags" Target="../tags/tag198.xml"/><Relationship Id="rId7" Type="http://schemas.openxmlformats.org/officeDocument/2006/relationships/oleObject" Target="../embeddings/oleObject126.bin"/><Relationship Id="rId2" Type="http://schemas.openxmlformats.org/officeDocument/2006/relationships/tags" Target="../tags/tag197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99.xml"/><Relationship Id="rId9" Type="http://schemas.openxmlformats.org/officeDocument/2006/relationships/image" Target="../media/image144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23.doc"/><Relationship Id="rId13" Type="http://schemas.openxmlformats.org/officeDocument/2006/relationships/oleObject" Target="../embeddings/oleObject129.bin"/><Relationship Id="rId18" Type="http://schemas.openxmlformats.org/officeDocument/2006/relationships/image" Target="../media/image148.emf"/><Relationship Id="rId26" Type="http://schemas.openxmlformats.org/officeDocument/2006/relationships/oleObject" Target="../embeddings/Microsoft_Word_97_-_2003___129.doc"/><Relationship Id="rId3" Type="http://schemas.openxmlformats.org/officeDocument/2006/relationships/tags" Target="../tags/tag201.xml"/><Relationship Id="rId21" Type="http://schemas.openxmlformats.org/officeDocument/2006/relationships/image" Target="../media/image149.emf"/><Relationship Id="rId7" Type="http://schemas.openxmlformats.org/officeDocument/2006/relationships/oleObject" Target="../embeddings/oleObject127.bin"/><Relationship Id="rId12" Type="http://schemas.openxmlformats.org/officeDocument/2006/relationships/image" Target="../media/image146.emf"/><Relationship Id="rId17" Type="http://schemas.openxmlformats.org/officeDocument/2006/relationships/oleObject" Target="../embeddings/Microsoft_Word_97_-_2003___126.doc"/><Relationship Id="rId25" Type="http://schemas.openxmlformats.org/officeDocument/2006/relationships/oleObject" Target="../embeddings/oleObject133.bin"/><Relationship Id="rId2" Type="http://schemas.openxmlformats.org/officeDocument/2006/relationships/tags" Target="../tags/tag200.xml"/><Relationship Id="rId16" Type="http://schemas.openxmlformats.org/officeDocument/2006/relationships/oleObject" Target="../embeddings/oleObject130.bin"/><Relationship Id="rId20" Type="http://schemas.openxmlformats.org/officeDocument/2006/relationships/oleObject" Target="../embeddings/Microsoft_Word_97_-_2003___127.doc"/><Relationship Id="rId29" Type="http://schemas.openxmlformats.org/officeDocument/2006/relationships/oleObject" Target="../embeddings/Microsoft_Word_97_-_2003___130.doc"/><Relationship Id="rId1" Type="http://schemas.openxmlformats.org/officeDocument/2006/relationships/vmlDrawing" Target="../drawings/vmlDrawing42.vml"/><Relationship Id="rId6" Type="http://schemas.openxmlformats.org/officeDocument/2006/relationships/image" Target="../media/image44.png"/><Relationship Id="rId11" Type="http://schemas.openxmlformats.org/officeDocument/2006/relationships/oleObject" Target="../embeddings/Microsoft_Word_97_-_2003___124.doc"/><Relationship Id="rId24" Type="http://schemas.openxmlformats.org/officeDocument/2006/relationships/image" Target="../media/image150.emf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47.emf"/><Relationship Id="rId23" Type="http://schemas.openxmlformats.org/officeDocument/2006/relationships/oleObject" Target="../embeddings/Microsoft_Word_97_-_2003___128.doc"/><Relationship Id="rId28" Type="http://schemas.openxmlformats.org/officeDocument/2006/relationships/oleObject" Target="../embeddings/oleObject134.bin"/><Relationship Id="rId10" Type="http://schemas.openxmlformats.org/officeDocument/2006/relationships/oleObject" Target="../embeddings/oleObject128.bin"/><Relationship Id="rId19" Type="http://schemas.openxmlformats.org/officeDocument/2006/relationships/oleObject" Target="../embeddings/oleObject131.bin"/><Relationship Id="rId4" Type="http://schemas.openxmlformats.org/officeDocument/2006/relationships/tags" Target="../tags/tag202.xml"/><Relationship Id="rId9" Type="http://schemas.openxmlformats.org/officeDocument/2006/relationships/image" Target="../media/image145.emf"/><Relationship Id="rId14" Type="http://schemas.openxmlformats.org/officeDocument/2006/relationships/oleObject" Target="../embeddings/Microsoft_Word_97_-_2003___125.doc"/><Relationship Id="rId22" Type="http://schemas.openxmlformats.org/officeDocument/2006/relationships/oleObject" Target="../embeddings/oleObject132.bin"/><Relationship Id="rId27" Type="http://schemas.openxmlformats.org/officeDocument/2006/relationships/image" Target="../media/image151.emf"/><Relationship Id="rId30" Type="http://schemas.openxmlformats.org/officeDocument/2006/relationships/image" Target="../media/image152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31.doc"/><Relationship Id="rId13" Type="http://schemas.openxmlformats.org/officeDocument/2006/relationships/oleObject" Target="../embeddings/oleObject137.bin"/><Relationship Id="rId3" Type="http://schemas.openxmlformats.org/officeDocument/2006/relationships/tags" Target="../tags/tag204.xml"/><Relationship Id="rId7" Type="http://schemas.openxmlformats.org/officeDocument/2006/relationships/oleObject" Target="../embeddings/oleObject135.bin"/><Relationship Id="rId12" Type="http://schemas.openxmlformats.org/officeDocument/2006/relationships/image" Target="../media/image154.emf"/><Relationship Id="rId2" Type="http://schemas.openxmlformats.org/officeDocument/2006/relationships/tags" Target="../tags/tag203.xml"/><Relationship Id="rId1" Type="http://schemas.openxmlformats.org/officeDocument/2006/relationships/vmlDrawing" Target="../drawings/vmlDrawing43.vml"/><Relationship Id="rId6" Type="http://schemas.openxmlformats.org/officeDocument/2006/relationships/image" Target="../media/image156.png"/><Relationship Id="rId11" Type="http://schemas.openxmlformats.org/officeDocument/2006/relationships/oleObject" Target="../embeddings/Microsoft_Word_97_-_2003___132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55.emf"/><Relationship Id="rId10" Type="http://schemas.openxmlformats.org/officeDocument/2006/relationships/oleObject" Target="../embeddings/oleObject136.bin"/><Relationship Id="rId4" Type="http://schemas.openxmlformats.org/officeDocument/2006/relationships/tags" Target="../tags/tag205.xml"/><Relationship Id="rId9" Type="http://schemas.openxmlformats.org/officeDocument/2006/relationships/image" Target="../media/image153.emf"/><Relationship Id="rId14" Type="http://schemas.openxmlformats.org/officeDocument/2006/relationships/oleObject" Target="../embeddings/Microsoft_Word_97_-_2003___133.doc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34.doc"/><Relationship Id="rId13" Type="http://schemas.openxmlformats.org/officeDocument/2006/relationships/oleObject" Target="../embeddings/oleObject140.bin"/><Relationship Id="rId18" Type="http://schemas.openxmlformats.org/officeDocument/2006/relationships/image" Target="../media/image160.emf"/><Relationship Id="rId3" Type="http://schemas.openxmlformats.org/officeDocument/2006/relationships/tags" Target="../tags/tag207.xml"/><Relationship Id="rId21" Type="http://schemas.openxmlformats.org/officeDocument/2006/relationships/image" Target="../media/image161.emf"/><Relationship Id="rId7" Type="http://schemas.openxmlformats.org/officeDocument/2006/relationships/oleObject" Target="../embeddings/oleObject138.bin"/><Relationship Id="rId12" Type="http://schemas.openxmlformats.org/officeDocument/2006/relationships/image" Target="../media/image158.emf"/><Relationship Id="rId17" Type="http://schemas.openxmlformats.org/officeDocument/2006/relationships/oleObject" Target="../embeddings/Microsoft_Word_97_-_2003___137.doc"/><Relationship Id="rId2" Type="http://schemas.openxmlformats.org/officeDocument/2006/relationships/tags" Target="../tags/tag206.xml"/><Relationship Id="rId16" Type="http://schemas.openxmlformats.org/officeDocument/2006/relationships/oleObject" Target="../embeddings/oleObject141.bin"/><Relationship Id="rId20" Type="http://schemas.openxmlformats.org/officeDocument/2006/relationships/oleObject" Target="../embeddings/Microsoft_Word_97_-_2003___138.doc"/><Relationship Id="rId1" Type="http://schemas.openxmlformats.org/officeDocument/2006/relationships/vmlDrawing" Target="../drawings/vmlDrawing44.vml"/><Relationship Id="rId6" Type="http://schemas.openxmlformats.org/officeDocument/2006/relationships/image" Target="../media/image44.png"/><Relationship Id="rId11" Type="http://schemas.openxmlformats.org/officeDocument/2006/relationships/oleObject" Target="../embeddings/Microsoft_Word_97_-_2003___135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59.emf"/><Relationship Id="rId10" Type="http://schemas.openxmlformats.org/officeDocument/2006/relationships/oleObject" Target="../embeddings/oleObject139.bin"/><Relationship Id="rId19" Type="http://schemas.openxmlformats.org/officeDocument/2006/relationships/oleObject" Target="../embeddings/oleObject142.bin"/><Relationship Id="rId4" Type="http://schemas.openxmlformats.org/officeDocument/2006/relationships/tags" Target="../tags/tag208.xml"/><Relationship Id="rId9" Type="http://schemas.openxmlformats.org/officeDocument/2006/relationships/image" Target="../media/image157.emf"/><Relationship Id="rId14" Type="http://schemas.openxmlformats.org/officeDocument/2006/relationships/oleObject" Target="../embeddings/Microsoft_Word_97_-_2003___136.doc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5.docx"/><Relationship Id="rId13" Type="http://schemas.openxmlformats.org/officeDocument/2006/relationships/image" Target="../media/image163.emf"/><Relationship Id="rId3" Type="http://schemas.openxmlformats.org/officeDocument/2006/relationships/tags" Target="../tags/tag210.xml"/><Relationship Id="rId7" Type="http://schemas.openxmlformats.org/officeDocument/2006/relationships/oleObject" Target="../embeddings/oleObject143.bin"/><Relationship Id="rId12" Type="http://schemas.openxmlformats.org/officeDocument/2006/relationships/oleObject" Target="../embeddings/Microsoft_Word_97_-_2003___139.doc"/><Relationship Id="rId2" Type="http://schemas.openxmlformats.org/officeDocument/2006/relationships/tags" Target="../tags/tag209.xml"/><Relationship Id="rId16" Type="http://schemas.openxmlformats.org/officeDocument/2006/relationships/image" Target="../media/image164.emf"/><Relationship Id="rId1" Type="http://schemas.openxmlformats.org/officeDocument/2006/relationships/vmlDrawing" Target="../drawings/vmlDrawing45.vml"/><Relationship Id="rId6" Type="http://schemas.openxmlformats.org/officeDocument/2006/relationships/slideLayout" Target="../slideLayouts/slideLayout8.xml"/><Relationship Id="rId11" Type="http://schemas.openxmlformats.org/officeDocument/2006/relationships/oleObject" Target="../embeddings/oleObject144.bin"/><Relationship Id="rId5" Type="http://schemas.openxmlformats.org/officeDocument/2006/relationships/tags" Target="../tags/tag212.xml"/><Relationship Id="rId15" Type="http://schemas.openxmlformats.org/officeDocument/2006/relationships/oleObject" Target="../embeddings/Microsoft_Word_97_-_2003___140.doc"/><Relationship Id="rId10" Type="http://schemas.openxmlformats.org/officeDocument/2006/relationships/image" Target="../media/image7.png"/><Relationship Id="rId4" Type="http://schemas.openxmlformats.org/officeDocument/2006/relationships/tags" Target="../tags/tag211.xml"/><Relationship Id="rId9" Type="http://schemas.openxmlformats.org/officeDocument/2006/relationships/image" Target="../media/image162.emf"/><Relationship Id="rId14" Type="http://schemas.openxmlformats.org/officeDocument/2006/relationships/oleObject" Target="../embeddings/oleObject145.bin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41.doc"/><Relationship Id="rId13" Type="http://schemas.openxmlformats.org/officeDocument/2006/relationships/oleObject" Target="../embeddings/oleObject148.bin"/><Relationship Id="rId18" Type="http://schemas.openxmlformats.org/officeDocument/2006/relationships/image" Target="../media/image168.emf"/><Relationship Id="rId3" Type="http://schemas.openxmlformats.org/officeDocument/2006/relationships/tags" Target="../tags/tag214.xml"/><Relationship Id="rId21" Type="http://schemas.openxmlformats.org/officeDocument/2006/relationships/image" Target="../media/image169.emf"/><Relationship Id="rId7" Type="http://schemas.openxmlformats.org/officeDocument/2006/relationships/oleObject" Target="../embeddings/oleObject146.bin"/><Relationship Id="rId12" Type="http://schemas.openxmlformats.org/officeDocument/2006/relationships/image" Target="../media/image166.emf"/><Relationship Id="rId17" Type="http://schemas.openxmlformats.org/officeDocument/2006/relationships/oleObject" Target="../embeddings/Microsoft_Word_97_-_2003___144.doc"/><Relationship Id="rId2" Type="http://schemas.openxmlformats.org/officeDocument/2006/relationships/tags" Target="../tags/tag213.xml"/><Relationship Id="rId16" Type="http://schemas.openxmlformats.org/officeDocument/2006/relationships/oleObject" Target="../embeddings/oleObject149.bin"/><Relationship Id="rId20" Type="http://schemas.openxmlformats.org/officeDocument/2006/relationships/oleObject" Target="../embeddings/Microsoft_Word_97_-_2003___145.doc"/><Relationship Id="rId1" Type="http://schemas.openxmlformats.org/officeDocument/2006/relationships/vmlDrawing" Target="../drawings/vmlDrawing46.vml"/><Relationship Id="rId6" Type="http://schemas.openxmlformats.org/officeDocument/2006/relationships/image" Target="../media/image7.png"/><Relationship Id="rId11" Type="http://schemas.openxmlformats.org/officeDocument/2006/relationships/oleObject" Target="../embeddings/Microsoft_Word_97_-_2003___142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67.emf"/><Relationship Id="rId10" Type="http://schemas.openxmlformats.org/officeDocument/2006/relationships/oleObject" Target="../embeddings/oleObject147.bin"/><Relationship Id="rId19" Type="http://schemas.openxmlformats.org/officeDocument/2006/relationships/oleObject" Target="../embeddings/oleObject150.bin"/><Relationship Id="rId4" Type="http://schemas.openxmlformats.org/officeDocument/2006/relationships/tags" Target="../tags/tag215.xml"/><Relationship Id="rId9" Type="http://schemas.openxmlformats.org/officeDocument/2006/relationships/image" Target="../media/image165.emf"/><Relationship Id="rId14" Type="http://schemas.openxmlformats.org/officeDocument/2006/relationships/oleObject" Target="../embeddings/Microsoft_Word_97_-_2003___143.doc"/><Relationship Id="rId22" Type="http://schemas.openxmlformats.org/officeDocument/2006/relationships/image" Target="../media/image170.png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tags" Target="../tags/tag218.xml"/><Relationship Id="rId2" Type="http://schemas.openxmlformats.org/officeDocument/2006/relationships/tags" Target="../tags/tag217.xml"/><Relationship Id="rId1" Type="http://schemas.openxmlformats.org/officeDocument/2006/relationships/tags" Target="../tags/tag216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1.docx"/><Relationship Id="rId13" Type="http://schemas.openxmlformats.org/officeDocument/2006/relationships/image" Target="../media/image9.emf"/><Relationship Id="rId18" Type="http://schemas.openxmlformats.org/officeDocument/2006/relationships/oleObject" Target="../embeddings/Microsoft_Word_97_-_2003___5.doc"/><Relationship Id="rId3" Type="http://schemas.openxmlformats.org/officeDocument/2006/relationships/tags" Target="../tags/tag38.xml"/><Relationship Id="rId21" Type="http://schemas.openxmlformats.org/officeDocument/2006/relationships/oleObject" Target="../embeddings/Microsoft_Word_97_-_2003___6.doc"/><Relationship Id="rId7" Type="http://schemas.openxmlformats.org/officeDocument/2006/relationships/oleObject" Target="../embeddings/oleObject3.bin"/><Relationship Id="rId12" Type="http://schemas.openxmlformats.org/officeDocument/2006/relationships/oleObject" Target="../embeddings/Microsoft_Word_97_-_2003___3.doc"/><Relationship Id="rId17" Type="http://schemas.openxmlformats.org/officeDocument/2006/relationships/oleObject" Target="../embeddings/oleObject6.bin"/><Relationship Id="rId25" Type="http://schemas.openxmlformats.org/officeDocument/2006/relationships/image" Target="../media/image13.emf"/><Relationship Id="rId2" Type="http://schemas.openxmlformats.org/officeDocument/2006/relationships/tags" Target="../tags/tag37.xml"/><Relationship Id="rId16" Type="http://schemas.openxmlformats.org/officeDocument/2006/relationships/image" Target="../media/image10.emf"/><Relationship Id="rId20" Type="http://schemas.openxmlformats.org/officeDocument/2006/relationships/oleObject" Target="../embeddings/oleObject7.bin"/><Relationship Id="rId1" Type="http://schemas.openxmlformats.org/officeDocument/2006/relationships/vmlDrawing" Target="../drawings/vmlDrawing2.vml"/><Relationship Id="rId6" Type="http://schemas.openxmlformats.org/officeDocument/2006/relationships/notesSlide" Target="../notesSlides/notesSlide2.xml"/><Relationship Id="rId11" Type="http://schemas.openxmlformats.org/officeDocument/2006/relationships/oleObject" Target="../embeddings/oleObject4.bin"/><Relationship Id="rId24" Type="http://schemas.openxmlformats.org/officeDocument/2006/relationships/oleObject" Target="../embeddings/Microsoft_Word_97_-_2003___7.doc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4.doc"/><Relationship Id="rId23" Type="http://schemas.openxmlformats.org/officeDocument/2006/relationships/oleObject" Target="../embeddings/oleObject8.bin"/><Relationship Id="rId10" Type="http://schemas.openxmlformats.org/officeDocument/2006/relationships/image" Target="../media/image7.png"/><Relationship Id="rId19" Type="http://schemas.openxmlformats.org/officeDocument/2006/relationships/image" Target="../media/image11.emf"/><Relationship Id="rId4" Type="http://schemas.openxmlformats.org/officeDocument/2006/relationships/tags" Target="../tags/tag39.xml"/><Relationship Id="rId9" Type="http://schemas.openxmlformats.org/officeDocument/2006/relationships/image" Target="../media/image8.emf"/><Relationship Id="rId14" Type="http://schemas.openxmlformats.org/officeDocument/2006/relationships/oleObject" Target="../embeddings/oleObject5.bin"/><Relationship Id="rId22" Type="http://schemas.openxmlformats.org/officeDocument/2006/relationships/image" Target="../media/image12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13" Type="http://schemas.openxmlformats.org/officeDocument/2006/relationships/image" Target="../media/image15.emf"/><Relationship Id="rId3" Type="http://schemas.openxmlformats.org/officeDocument/2006/relationships/tags" Target="../tags/tag41.xml"/><Relationship Id="rId7" Type="http://schemas.openxmlformats.org/officeDocument/2006/relationships/image" Target="../media/image7.png"/><Relationship Id="rId12" Type="http://schemas.openxmlformats.org/officeDocument/2006/relationships/oleObject" Target="../embeddings/Microsoft_Word_97_-_2003___9.doc"/><Relationship Id="rId2" Type="http://schemas.openxmlformats.org/officeDocument/2006/relationships/tags" Target="../tags/tag40.xml"/><Relationship Id="rId1" Type="http://schemas.openxmlformats.org/officeDocument/2006/relationships/vmlDrawing" Target="../drawings/vmlDrawing3.vml"/><Relationship Id="rId6" Type="http://schemas.openxmlformats.org/officeDocument/2006/relationships/notesSlide" Target="../notesSlides/notesSlide3.xml"/><Relationship Id="rId11" Type="http://schemas.openxmlformats.org/officeDocument/2006/relationships/oleObject" Target="../embeddings/oleObject10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4.emf"/><Relationship Id="rId4" Type="http://schemas.openxmlformats.org/officeDocument/2006/relationships/tags" Target="../tags/tag42.xml"/><Relationship Id="rId9" Type="http://schemas.openxmlformats.org/officeDocument/2006/relationships/oleObject" Target="../embeddings/Microsoft_Word_97_-_2003___8.doc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image" Target="../media/image16.png"/><Relationship Id="rId4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5" Type="http://schemas.openxmlformats.org/officeDocument/2006/relationships/image" Target="../media/image17.png"/><Relationship Id="rId4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396" y="-19348"/>
            <a:ext cx="12260793" cy="689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58889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855980" y="2492375"/>
            <a:ext cx="1216660" cy="135445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创新设计字体-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>
            <a:lum bright="100000"/>
          </a:blip>
          <a:stretch>
            <a:fillRect/>
          </a:stretch>
        </p:blipFill>
        <p:spPr>
          <a:xfrm>
            <a:off x="874078" y="2564765"/>
            <a:ext cx="1180465" cy="1209675"/>
          </a:xfrm>
          <a:prstGeom prst="rect">
            <a:avLst/>
          </a:prstGeom>
        </p:spPr>
      </p:pic>
      <p:sp>
        <p:nvSpPr>
          <p:cNvPr id="8" name="文本框 4"/>
          <p:cNvSpPr txBox="1"/>
          <p:nvPr>
            <p:custDataLst>
              <p:tags r:id="rId4"/>
            </p:custDataLst>
          </p:nvPr>
        </p:nvSpPr>
        <p:spPr>
          <a:xfrm>
            <a:off x="2372741" y="3068157"/>
            <a:ext cx="10057702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1218565">
              <a:lnSpc>
                <a:spcPct val="100000"/>
              </a:lnSpc>
              <a:tabLst>
                <a:tab pos="2600325" algn="l"/>
              </a:tabLst>
            </a:pP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培优课　与圆有关的最值问题</a:t>
            </a:r>
            <a:endParaRPr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374519" y="2507361"/>
            <a:ext cx="9808210" cy="4641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sz="2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</a:t>
            </a:r>
            <a:r>
              <a:rPr lang="zh-CN" altLang="en-US" sz="2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</a:t>
            </a:r>
            <a:r>
              <a:rPr sz="2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章</a:t>
            </a:r>
            <a:endParaRPr lang="en-US" altLang="zh-CN" sz="22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28422" y="1124490"/>
            <a:ext cx="10837698" cy="5328887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34085" y="836676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3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4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6142971"/>
              </p:ext>
            </p:extLst>
          </p:nvPr>
        </p:nvGraphicFramePr>
        <p:xfrm>
          <a:off x="745871" y="1576197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6" name="Document" r:id="rId7" imgW="11497045" imgH="593425" progId="Word.Document.8">
                  <p:embed/>
                </p:oleObj>
              </mc:Choice>
              <mc:Fallback>
                <p:oleObj name="Document" r:id="rId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45871" y="1576197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4" name="Picture 2" descr="B115"/>
          <p:cNvPicPr>
            <a:picLocks noChangeAspect="1" noChangeArrowheads="1"/>
          </p:cNvPicPr>
          <p:nvPr/>
        </p:nvPicPr>
        <p:blipFill>
          <a:blip r:embed="rId9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1853" y="2132838"/>
            <a:ext cx="2324213" cy="1595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6908165"/>
              </p:ext>
            </p:extLst>
          </p:nvPr>
        </p:nvGraphicFramePr>
        <p:xfrm>
          <a:off x="730631" y="3736467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7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30631" y="3736467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5" name="Picture 3" descr="B116"/>
          <p:cNvPicPr>
            <a:picLocks noChangeAspect="1" noChangeArrowheads="1"/>
          </p:cNvPicPr>
          <p:nvPr/>
        </p:nvPicPr>
        <p:blipFill>
          <a:blip r:embed="rId1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5004" y="4371139"/>
            <a:ext cx="2094359" cy="1865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254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81592" y="711347"/>
            <a:ext cx="11423713" cy="119885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从点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向圆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作切线，当切线长最短时，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297570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277622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TextBox 19"/>
          <p:cNvSpPr txBox="1"/>
          <p:nvPr/>
        </p:nvSpPr>
        <p:spPr>
          <a:xfrm>
            <a:off x="2639568" y="178006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68625" y="1872395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 	B.1 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C.2 		</a:t>
            </a:r>
            <a:r>
              <a:rPr lang="en-US" altLang="zh-CN" sz="2600" b="1" kern="100" dirty="0">
                <a:latin typeface="Times New Roman"/>
                <a:cs typeface="Courier New"/>
              </a:rPr>
              <a:t>	D.0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89255" y="2610612"/>
            <a:ext cx="11373168" cy="2978658"/>
            <a:chOff x="313055" y="2564892"/>
            <a:chExt cx="11373168" cy="2978658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286562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sp>
        <p:nvSpPr>
          <p:cNvPr id="16" name="矩形 15"/>
          <p:cNvSpPr/>
          <p:nvPr/>
        </p:nvSpPr>
        <p:spPr>
          <a:xfrm>
            <a:off x="536893" y="2929670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可化为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en-US" altLang="zh-CN" sz="2600" b="1" kern="100" dirty="0" smtClean="0">
              <a:latin typeface="Times New Roman"/>
              <a:ea typeface="宋体" pitchFamily="2" charset="-122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半径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1137270"/>
              </p:ext>
            </p:extLst>
          </p:nvPr>
        </p:nvGraphicFramePr>
        <p:xfrm>
          <a:off x="654431" y="420655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0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4431" y="420655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4367593"/>
              </p:ext>
            </p:extLst>
          </p:nvPr>
        </p:nvGraphicFramePr>
        <p:xfrm>
          <a:off x="654431" y="484568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01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54431" y="484568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19"/>
          <p:cNvSpPr txBox="1"/>
          <p:nvPr/>
        </p:nvSpPr>
        <p:spPr>
          <a:xfrm>
            <a:off x="108204" y="178006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78753" y="142875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上，则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PQ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的最小值是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5521264"/>
              </p:ext>
            </p:extLst>
          </p:nvPr>
        </p:nvGraphicFramePr>
        <p:xfrm>
          <a:off x="396240" y="1513332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8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96240" y="1513332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组合 9"/>
          <p:cNvGrpSpPr/>
          <p:nvPr/>
        </p:nvGrpSpPr>
        <p:grpSpPr>
          <a:xfrm>
            <a:off x="343535" y="2641092"/>
            <a:ext cx="11373168" cy="2978658"/>
            <a:chOff x="313055" y="2564892"/>
            <a:chExt cx="11373168" cy="2978658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286562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3" name="矩形 12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4" name="图片 13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sp>
        <p:nvSpPr>
          <p:cNvPr id="19" name="矩形 18"/>
          <p:cNvSpPr/>
          <p:nvPr/>
        </p:nvSpPr>
        <p:spPr>
          <a:xfrm>
            <a:off x="491173" y="2929670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化为标准方程为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9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6992914"/>
              </p:ext>
            </p:extLst>
          </p:nvPr>
        </p:nvGraphicFramePr>
        <p:xfrm>
          <a:off x="593471" y="3667951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5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93471" y="3667951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1059827"/>
              </p:ext>
            </p:extLst>
          </p:nvPr>
        </p:nvGraphicFramePr>
        <p:xfrm>
          <a:off x="594360" y="4293108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0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94360" y="4293108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4138959"/>
              </p:ext>
            </p:extLst>
          </p:nvPr>
        </p:nvGraphicFramePr>
        <p:xfrm>
          <a:off x="562991" y="495331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1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62991" y="495331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4017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43535" y="404622"/>
            <a:ext cx="11373168" cy="2978658"/>
            <a:chOff x="313055" y="2564892"/>
            <a:chExt cx="11373168" cy="2978658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286562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3" name="矩形 12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4" name="图片 13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6893729"/>
              </p:ext>
            </p:extLst>
          </p:nvPr>
        </p:nvGraphicFramePr>
        <p:xfrm>
          <a:off x="594360" y="2056638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6" name="Document" r:id="rId9" imgW="11497045" imgH="787879" progId="Word.Document.8">
                  <p:embed/>
                </p:oleObj>
              </mc:Choice>
              <mc:Fallback>
                <p:oleObj name="Document" r:id="rId9" imgW="11497045" imgH="78787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4360" y="2056638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0144156"/>
              </p:ext>
            </p:extLst>
          </p:nvPr>
        </p:nvGraphicFramePr>
        <p:xfrm>
          <a:off x="562991" y="273208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7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62991" y="273208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6464259"/>
              </p:ext>
            </p:extLst>
          </p:nvPr>
        </p:nvGraphicFramePr>
        <p:xfrm>
          <a:off x="457200" y="806196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8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57200" y="806196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52465367"/>
              </p:ext>
            </p:extLst>
          </p:nvPr>
        </p:nvGraphicFramePr>
        <p:xfrm>
          <a:off x="499364" y="1372235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9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99364" y="1372235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返回">
            <a:hlinkClick r:id="rId20" action="ppaction://hlinksldjump"/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498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279650" y="31407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与圆相关的面积的最值问题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168339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150495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58775" y="3212973"/>
            <a:ext cx="11373168" cy="3024378"/>
            <a:chOff x="313055" y="2564892"/>
            <a:chExt cx="11373168" cy="3024378"/>
          </a:xfrm>
        </p:grpSpPr>
        <p:sp>
          <p:nvSpPr>
            <p:cNvPr id="5" name="圆角矩形 4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29113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sp>
        <p:nvSpPr>
          <p:cNvPr id="24" name="TextBox 19"/>
          <p:cNvSpPr txBox="1"/>
          <p:nvPr/>
        </p:nvSpPr>
        <p:spPr>
          <a:xfrm>
            <a:off x="141351" y="2333625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9692" y="582549"/>
            <a:ext cx="11423713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，动点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上，则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面积的最大值为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75933" y="3486311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3374432"/>
              </p:ext>
            </p:extLst>
          </p:nvPr>
        </p:nvGraphicFramePr>
        <p:xfrm>
          <a:off x="438404" y="1886331"/>
          <a:ext cx="11490325" cy="1189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5" name="Document" r:id="rId9" imgW="11497045" imgH="1186851" progId="Word.Document.8">
                  <p:embed/>
                </p:oleObj>
              </mc:Choice>
              <mc:Fallback>
                <p:oleObj name="Document" r:id="rId9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38404" y="1886331"/>
                        <a:ext cx="11490325" cy="1189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 11"/>
          <p:cNvSpPr/>
          <p:nvPr/>
        </p:nvSpPr>
        <p:spPr>
          <a:xfrm>
            <a:off x="494538" y="4093343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5054610"/>
              </p:ext>
            </p:extLst>
          </p:nvPr>
        </p:nvGraphicFramePr>
        <p:xfrm>
          <a:off x="560324" y="473900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6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60324" y="473900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6754299"/>
              </p:ext>
            </p:extLst>
          </p:nvPr>
        </p:nvGraphicFramePr>
        <p:xfrm>
          <a:off x="547751" y="5273929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7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47751" y="5273929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0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443928" y="2242185"/>
            <a:ext cx="11373168" cy="2915031"/>
            <a:chOff x="313055" y="2564892"/>
            <a:chExt cx="11373168" cy="2915031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280200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sp>
        <p:nvSpPr>
          <p:cNvPr id="18" name="TextBox 19"/>
          <p:cNvSpPr txBox="1"/>
          <p:nvPr/>
        </p:nvSpPr>
        <p:spPr>
          <a:xfrm>
            <a:off x="4968808" y="134251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62573" y="188595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是直线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上的动点，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是圆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的两条切线，则四边形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PACB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面积的最小值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45846" y="2546003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的标准方程为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3561632"/>
              </p:ext>
            </p:extLst>
          </p:nvPr>
        </p:nvGraphicFramePr>
        <p:xfrm>
          <a:off x="492633" y="1484757"/>
          <a:ext cx="9753600" cy="747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4" name="Document" r:id="rId9" imgW="9758964" imgH="745466" progId="Word.Document.8">
                  <p:embed/>
                </p:oleObj>
              </mc:Choice>
              <mc:Fallback>
                <p:oleObj name="Document" r:id="rId9" imgW="9758964" imgH="74546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2633" y="1484757"/>
                        <a:ext cx="9753600" cy="747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 9"/>
          <p:cNvSpPr/>
          <p:nvPr/>
        </p:nvSpPr>
        <p:spPr>
          <a:xfrm>
            <a:off x="551657" y="3104648"/>
            <a:ext cx="11423713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，根据对称性，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0954286"/>
              </p:ext>
            </p:extLst>
          </p:nvPr>
        </p:nvGraphicFramePr>
        <p:xfrm>
          <a:off x="623951" y="3645027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5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23951" y="3645027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4237225"/>
              </p:ext>
            </p:extLst>
          </p:nvPr>
        </p:nvGraphicFramePr>
        <p:xfrm>
          <a:off x="654431" y="4344035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6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54431" y="4344035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82968" y="404622"/>
            <a:ext cx="11373168" cy="2808351"/>
            <a:chOff x="313055" y="2564892"/>
            <a:chExt cx="11373168" cy="2808351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269532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4403353"/>
              </p:ext>
            </p:extLst>
          </p:nvPr>
        </p:nvGraphicFramePr>
        <p:xfrm>
          <a:off x="593471" y="821436"/>
          <a:ext cx="11490325" cy="1570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4" name="Document" r:id="rId9" imgW="11497045" imgH="1582588" progId="Word.Document.8">
                  <p:embed/>
                </p:oleObj>
              </mc:Choice>
              <mc:Fallback>
                <p:oleObj name="Document" r:id="rId9" imgW="11497045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3471" y="821436"/>
                        <a:ext cx="11490325" cy="1570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934952"/>
              </p:ext>
            </p:extLst>
          </p:nvPr>
        </p:nvGraphicFramePr>
        <p:xfrm>
          <a:off x="608711" y="2519172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5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08711" y="2519172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92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340517"/>
            <a:ext cx="10837698" cy="2520537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052703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10" name="矩形 9"/>
          <p:cNvSpPr/>
          <p:nvPr/>
        </p:nvSpPr>
        <p:spPr>
          <a:xfrm>
            <a:off x="929670" y="1685671"/>
            <a:ext cx="10282369" cy="18169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求与圆相关的面积的最值问题，一般转化为寻求圆的半径相关的函数关系或者几何图形的关系，借助函数求最值的方法，如配方法、基本不等式法等求解，有时可以通过转化思想，利用数形结合思想求解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609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24473" y="568980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是直线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en-US" altLang="zh-CN" sz="2600" b="1" kern="100" dirty="0">
                <a:latin typeface="Times New Roman"/>
                <a:cs typeface="Courier New"/>
              </a:rPr>
              <a:t>&gt;0)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上一动点，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是圆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的两条切线，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是切点，若四边形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PACB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的最小面积是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106943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86995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94335" y="1916811"/>
            <a:ext cx="11373168" cy="4320540"/>
            <a:chOff x="389255" y="2564892"/>
            <a:chExt cx="11373168" cy="4320540"/>
          </a:xfrm>
        </p:grpSpPr>
        <p:sp>
          <p:nvSpPr>
            <p:cNvPr id="17" name="圆角矩形 16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20751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22" name="矩形 21"/>
          <p:cNvSpPr/>
          <p:nvPr/>
        </p:nvSpPr>
        <p:spPr>
          <a:xfrm>
            <a:off x="495738" y="2143639"/>
            <a:ext cx="11198621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的圆心为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，由圆的性质可知，四边形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PACB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的面积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S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S</a:t>
            </a:r>
            <a:r>
              <a:rPr lang="en-US" altLang="zh-CN" sz="2600" b="1" kern="100" baseline="-25000" dirty="0">
                <a:latin typeface="宋体"/>
                <a:ea typeface="宋体" pitchFamily="2" charset="-122"/>
                <a:cs typeface="Times New Roman"/>
              </a:rPr>
              <a:t>△</a:t>
            </a:r>
            <a:r>
              <a:rPr lang="en-US" altLang="zh-CN" sz="2600" b="1" i="1" kern="100" baseline="-25000" dirty="0">
                <a:latin typeface="Times New Roman"/>
                <a:ea typeface="宋体" pitchFamily="2" charset="-122"/>
                <a:cs typeface="Courier New"/>
              </a:rPr>
              <a:t>PBC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10242" name="Picture 2" descr="B11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8521" y="3009484"/>
            <a:ext cx="2292352" cy="17973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6521843"/>
              </p:ext>
            </p:extLst>
          </p:nvPr>
        </p:nvGraphicFramePr>
        <p:xfrm>
          <a:off x="608711" y="3444240"/>
          <a:ext cx="11490325" cy="196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1" name="Document" r:id="rId10" imgW="11497045" imgH="1971855" progId="Word.Document.8">
                  <p:embed/>
                </p:oleObj>
              </mc:Choice>
              <mc:Fallback>
                <p:oleObj name="Document" r:id="rId10" imgW="11497045" imgH="197185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08711" y="3444240"/>
                        <a:ext cx="11490325" cy="196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1322701"/>
              </p:ext>
            </p:extLst>
          </p:nvPr>
        </p:nvGraphicFramePr>
        <p:xfrm>
          <a:off x="533400" y="4800600"/>
          <a:ext cx="11487150" cy="590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2" name="Document" r:id="rId13" imgW="11497045" imgH="593425" progId="Word.Document.8">
                  <p:embed/>
                </p:oleObj>
              </mc:Choice>
              <mc:Fallback>
                <p:oleObj name="Document" r:id="rId1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33400" y="4800600"/>
                        <a:ext cx="11487150" cy="590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2092702"/>
              </p:ext>
            </p:extLst>
          </p:nvPr>
        </p:nvGraphicFramePr>
        <p:xfrm>
          <a:off x="529844" y="539527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3" name="Document" r:id="rId16" imgW="11497045" imgH="593425" progId="Word.Document.8">
                  <p:embed/>
                </p:oleObj>
              </mc:Choice>
              <mc:Fallback>
                <p:oleObj name="Document" r:id="rId16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29844" y="539527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课标要求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66431" y="1777111"/>
            <a:ext cx="10620268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能用直线与圆的方程解决一些简单的最值问题</a:t>
            </a:r>
            <a:r>
              <a:rPr lang="en-US" altLang="zh-CN" sz="2600" b="1" kern="100" dirty="0">
                <a:latin typeface="Times New Roman"/>
                <a:cs typeface="Courier New"/>
              </a:rPr>
              <a:t>. 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初步了解用代数方法处理几何问题的思想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33375" y="358902"/>
            <a:ext cx="11373168" cy="4582286"/>
            <a:chOff x="389255" y="2564892"/>
            <a:chExt cx="11373168" cy="4582286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389255" y="2677921"/>
              <a:ext cx="11373168" cy="446925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2" name="图片 11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/>
        </p:nvSpPr>
        <p:spPr>
          <a:xfrm>
            <a:off x="434778" y="697871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所以当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PC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取最小值时，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PB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最小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64058" y="1350345"/>
            <a:ext cx="11198621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又点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是直线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上的动点，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垂直于直线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最小，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即为圆心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到直线的距离，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5794713"/>
              </p:ext>
            </p:extLst>
          </p:nvPr>
        </p:nvGraphicFramePr>
        <p:xfrm>
          <a:off x="562991" y="3200718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8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2991" y="3200718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3192320"/>
              </p:ext>
            </p:extLst>
          </p:nvPr>
        </p:nvGraphicFramePr>
        <p:xfrm>
          <a:off x="529844" y="4191000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9844" y="4191000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2" name="返回">
            <a:hlinkClick r:id="rId14" action="ppaction://hlinksldjump"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655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850483" y="3533732"/>
            <a:ext cx="10791003" cy="759376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利用代数式的几何意义解圆的最值问题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957072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193739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175895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50845" y="610616"/>
            <a:ext cx="11310607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94335" y="2132838"/>
            <a:ext cx="11373168" cy="3888486"/>
            <a:chOff x="389255" y="2564892"/>
            <a:chExt cx="11373168" cy="3888486"/>
          </a:xfrm>
        </p:grpSpPr>
        <p:sp>
          <p:nvSpPr>
            <p:cNvPr id="16" name="圆角矩形 15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7754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9" name="矩形 18"/>
          <p:cNvSpPr/>
          <p:nvPr/>
        </p:nvSpPr>
        <p:spPr>
          <a:xfrm>
            <a:off x="526218" y="2420626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方程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可化为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488017"/>
              </p:ext>
            </p:extLst>
          </p:nvPr>
        </p:nvGraphicFramePr>
        <p:xfrm>
          <a:off x="453644" y="1253490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22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3644" y="1253490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5562629"/>
              </p:ext>
            </p:extLst>
          </p:nvPr>
        </p:nvGraphicFramePr>
        <p:xfrm>
          <a:off x="654685" y="3124200"/>
          <a:ext cx="106680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23" name="Document" r:id="rId12" imgW="10673743" imgH="1384540" progId="Word.Document.8">
                  <p:embed/>
                </p:oleObj>
              </mc:Choice>
              <mc:Fallback>
                <p:oleObj name="Document" r:id="rId12" imgW="10673743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54685" y="3124200"/>
                        <a:ext cx="10668000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3755294"/>
              </p:ext>
            </p:extLst>
          </p:nvPr>
        </p:nvGraphicFramePr>
        <p:xfrm>
          <a:off x="608711" y="4532058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24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08711" y="4532058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3817607"/>
              </p:ext>
            </p:extLst>
          </p:nvPr>
        </p:nvGraphicFramePr>
        <p:xfrm>
          <a:off x="608711" y="5151755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25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08711" y="5151755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63855" y="404622"/>
            <a:ext cx="11373168" cy="2808351"/>
            <a:chOff x="389255" y="2564892"/>
            <a:chExt cx="11373168" cy="2808351"/>
          </a:xfrm>
        </p:grpSpPr>
        <p:sp>
          <p:nvSpPr>
            <p:cNvPr id="18" name="圆角矩形 17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269532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9696020"/>
              </p:ext>
            </p:extLst>
          </p:nvPr>
        </p:nvGraphicFramePr>
        <p:xfrm>
          <a:off x="517271" y="740664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6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17271" y="740664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2266143"/>
              </p:ext>
            </p:extLst>
          </p:nvPr>
        </p:nvGraphicFramePr>
        <p:xfrm>
          <a:off x="593725" y="1766888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7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93725" y="1766888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79095" y="851916"/>
            <a:ext cx="11373168" cy="4521327"/>
            <a:chOff x="389255" y="2564892"/>
            <a:chExt cx="11373168" cy="4521327"/>
          </a:xfrm>
        </p:grpSpPr>
        <p:sp>
          <p:nvSpPr>
            <p:cNvPr id="18" name="圆角矩形 17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40829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9522026"/>
              </p:ext>
            </p:extLst>
          </p:nvPr>
        </p:nvGraphicFramePr>
        <p:xfrm>
          <a:off x="350520" y="219075"/>
          <a:ext cx="11490325" cy="118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58" name="Document" r:id="rId9" imgW="11497045" imgH="1182538" progId="Word.Document.8">
                  <p:embed/>
                </p:oleObj>
              </mc:Choice>
              <mc:Fallback>
                <p:oleObj name="Document" r:id="rId9" imgW="11497045" imgH="118253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50520" y="219075"/>
                        <a:ext cx="11490325" cy="118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/>
        </p:nvSpPr>
        <p:spPr>
          <a:xfrm>
            <a:off x="492756" y="1148114"/>
            <a:ext cx="11087744" cy="89255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由题意得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，它表示圆上的点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E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的距离的平方再加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9778" y="1916811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所以当点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E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的距离最大或最小时，所求式子取得最大值或最小值，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09778" y="2460960"/>
            <a:ext cx="11087744" cy="153272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如图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所示，显然点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E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的外部，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E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距离的最大值为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E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CE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E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距离的最小值为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E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CE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7592649"/>
              </p:ext>
            </p:extLst>
          </p:nvPr>
        </p:nvGraphicFramePr>
        <p:xfrm>
          <a:off x="593471" y="4000881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5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93471" y="4000881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8377479"/>
              </p:ext>
            </p:extLst>
          </p:nvPr>
        </p:nvGraphicFramePr>
        <p:xfrm>
          <a:off x="596900" y="46228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60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96900" y="46228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5166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424815" y="651129"/>
            <a:ext cx="11373168" cy="5802249"/>
            <a:chOff x="389255" y="2564892"/>
            <a:chExt cx="11373168" cy="5802249"/>
          </a:xfrm>
        </p:grpSpPr>
        <p:sp>
          <p:nvSpPr>
            <p:cNvPr id="18" name="圆角矩形 17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568921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4788391"/>
              </p:ext>
            </p:extLst>
          </p:nvPr>
        </p:nvGraphicFramePr>
        <p:xfrm>
          <a:off x="578231" y="926211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13" name="Document" r:id="rId9" imgW="11497045" imgH="985927" progId="Word.Document.8">
                  <p:embed/>
                </p:oleObj>
              </mc:Choice>
              <mc:Fallback>
                <p:oleObj name="Document" r:id="rId9" imgW="11497045" imgH="98592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8231" y="926211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3747528"/>
              </p:ext>
            </p:extLst>
          </p:nvPr>
        </p:nvGraphicFramePr>
        <p:xfrm>
          <a:off x="350520" y="64008"/>
          <a:ext cx="11490325" cy="118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14" name="Document" r:id="rId12" imgW="11497045" imgH="1185413" progId="Word.Document.8">
                  <p:embed/>
                </p:oleObj>
              </mc:Choice>
              <mc:Fallback>
                <p:oleObj name="Document" r:id="rId12" imgW="11497045" imgH="118541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50520" y="64008"/>
                        <a:ext cx="11490325" cy="118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9191322"/>
              </p:ext>
            </p:extLst>
          </p:nvPr>
        </p:nvGraphicFramePr>
        <p:xfrm>
          <a:off x="628523" y="1439037"/>
          <a:ext cx="10728325" cy="2119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15" name="Document" r:id="rId15" imgW="10734609" imgH="2111315" progId="Word.Document.8">
                  <p:embed/>
                </p:oleObj>
              </mc:Choice>
              <mc:Fallback>
                <p:oleObj name="Document" r:id="rId15" imgW="10734609" imgH="211131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28523" y="1439037"/>
                        <a:ext cx="10728325" cy="2119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8549344"/>
              </p:ext>
            </p:extLst>
          </p:nvPr>
        </p:nvGraphicFramePr>
        <p:xfrm>
          <a:off x="669671" y="3042666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16" name="Document" r:id="rId18" imgW="11497045" imgH="989162" progId="Word.Document.8">
                  <p:embed/>
                </p:oleObj>
              </mc:Choice>
              <mc:Fallback>
                <p:oleObj name="Document" r:id="rId1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69671" y="3042666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0924267"/>
              </p:ext>
            </p:extLst>
          </p:nvPr>
        </p:nvGraphicFramePr>
        <p:xfrm>
          <a:off x="639191" y="3922014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17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39191" y="3922014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437" name="Picture 5" descr="B118"/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994" y="4539615"/>
            <a:ext cx="5262195" cy="1781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12368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8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537368"/>
            <a:ext cx="10837698" cy="5916009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249555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3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4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557400"/>
              </p:ext>
            </p:extLst>
          </p:nvPr>
        </p:nvGraphicFramePr>
        <p:xfrm>
          <a:off x="927672" y="938022"/>
          <a:ext cx="9936162" cy="396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3" name="Document" r:id="rId7" imgW="9941920" imgH="4153978" progId="Word.Document.8">
                  <p:embed/>
                </p:oleObj>
              </mc:Choice>
              <mc:Fallback>
                <p:oleObj name="Document" r:id="rId7" imgW="9941920" imgH="415397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27672" y="938022"/>
                        <a:ext cx="9936162" cy="3962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1550378"/>
              </p:ext>
            </p:extLst>
          </p:nvPr>
        </p:nvGraphicFramePr>
        <p:xfrm>
          <a:off x="960755" y="4946650"/>
          <a:ext cx="9936163" cy="176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4" name="Document" r:id="rId10" imgW="9941920" imgH="1764821" progId="Word.Document.8">
                  <p:embed/>
                </p:oleObj>
              </mc:Choice>
              <mc:Fallback>
                <p:oleObj name="Document" r:id="rId10" imgW="9941920" imgH="1764821" progId="Word.Document.8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60755" y="4946650"/>
                        <a:ext cx="9936163" cy="1768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8887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208543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188595"/>
            <a:ext cx="94830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5093439"/>
              </p:ext>
            </p:extLst>
          </p:nvPr>
        </p:nvGraphicFramePr>
        <p:xfrm>
          <a:off x="335280" y="666369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20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35280" y="666369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394335" y="1545717"/>
            <a:ext cx="11373168" cy="4320540"/>
            <a:chOff x="389255" y="2564892"/>
            <a:chExt cx="11373168" cy="4320540"/>
          </a:xfrm>
        </p:grpSpPr>
        <p:sp>
          <p:nvSpPr>
            <p:cNvPr id="16" name="圆角矩形 15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20751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3801096"/>
              </p:ext>
            </p:extLst>
          </p:nvPr>
        </p:nvGraphicFramePr>
        <p:xfrm>
          <a:off x="547751" y="1916811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21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7751" y="1916811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1182862"/>
              </p:ext>
            </p:extLst>
          </p:nvPr>
        </p:nvGraphicFramePr>
        <p:xfrm>
          <a:off x="593471" y="2578227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22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93471" y="2578227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6570984"/>
              </p:ext>
            </p:extLst>
          </p:nvPr>
        </p:nvGraphicFramePr>
        <p:xfrm>
          <a:off x="514604" y="3581400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23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14604" y="3581400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1997037"/>
              </p:ext>
            </p:extLst>
          </p:nvPr>
        </p:nvGraphicFramePr>
        <p:xfrm>
          <a:off x="525018" y="416083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24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25018" y="416083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8" name="对象 2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9808383"/>
              </p:ext>
            </p:extLst>
          </p:nvPr>
        </p:nvGraphicFramePr>
        <p:xfrm>
          <a:off x="509778" y="4709795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25" name="Document" r:id="rId24" imgW="11497045" imgH="989162" progId="Word.Document.8">
                  <p:embed/>
                </p:oleObj>
              </mc:Choice>
              <mc:Fallback>
                <p:oleObj name="Document" r:id="rId2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09778" y="4709795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组合 14"/>
          <p:cNvGrpSpPr/>
          <p:nvPr/>
        </p:nvGrpSpPr>
        <p:grpSpPr>
          <a:xfrm>
            <a:off x="394335" y="620649"/>
            <a:ext cx="11373168" cy="3024378"/>
            <a:chOff x="389255" y="2564892"/>
            <a:chExt cx="11373168" cy="3024378"/>
          </a:xfrm>
        </p:grpSpPr>
        <p:sp>
          <p:nvSpPr>
            <p:cNvPr id="16" name="圆角矩形 15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29113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5824899"/>
              </p:ext>
            </p:extLst>
          </p:nvPr>
        </p:nvGraphicFramePr>
        <p:xfrm>
          <a:off x="593471" y="1022223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4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3471" y="1022223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5490"/>
              </p:ext>
            </p:extLst>
          </p:nvPr>
        </p:nvGraphicFramePr>
        <p:xfrm>
          <a:off x="578485" y="1901571"/>
          <a:ext cx="11491913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5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78485" y="1901571"/>
                        <a:ext cx="11491913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4" name="返回">
            <a:hlinkClick r:id="rId14" action="ppaction://hlinksldjump"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582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【课堂达标】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1630045" y="1628775"/>
            <a:ext cx="8901430" cy="3887470"/>
            <a:chOff x="2341" y="2565"/>
            <a:chExt cx="14018" cy="6122"/>
          </a:xfrm>
        </p:grpSpPr>
        <p:sp>
          <p:nvSpPr>
            <p:cNvPr id="7" name="圆角矩形 6"/>
            <p:cNvSpPr/>
            <p:nvPr>
              <p:custDataLst>
                <p:tags r:id="rId8"/>
              </p:custDataLst>
            </p:nvPr>
          </p:nvSpPr>
          <p:spPr>
            <a:xfrm>
              <a:off x="2341" y="2565"/>
              <a:ext cx="14018" cy="6123"/>
            </a:xfrm>
            <a:prstGeom prst="roundRect">
              <a:avLst>
                <a:gd name="adj" fmla="val 5095"/>
              </a:avLst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>
              <a:off x="3281" y="4494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10"/>
              </p:custDataLst>
            </p:nvPr>
          </p:nvCxnSpPr>
          <p:spPr>
            <a:xfrm>
              <a:off x="3281" y="5626"/>
              <a:ext cx="1213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>
              <p:custDataLst>
                <p:tags r:id="rId11"/>
              </p:custDataLst>
            </p:nvPr>
          </p:nvCxnSpPr>
          <p:spPr>
            <a:xfrm>
              <a:off x="3281" y="6773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>
            <a:hlinkClick r:id="rId13" action="ppaction://hlinksldjump"/>
          </p:cNvPr>
          <p:cNvSpPr txBox="1"/>
          <p:nvPr>
            <p:custDataLst>
              <p:tags r:id="rId1"/>
            </p:custDataLst>
          </p:nvPr>
        </p:nvSpPr>
        <p:spPr>
          <a:xfrm>
            <a:off x="5651246" y="4573905"/>
            <a:ext cx="1699260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课时精练</a:t>
            </a:r>
          </a:p>
        </p:txBody>
      </p:sp>
      <p:sp>
        <p:nvSpPr>
          <p:cNvPr id="29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4" action="ppaction://hlinksldjump"/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07260" y="2347595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一、与距离有关的最值问题</a:t>
            </a:r>
          </a:p>
        </p:txBody>
      </p:sp>
      <p:sp>
        <p:nvSpPr>
          <p:cNvPr id="30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5" action="ppaction://hlinksldjump"/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07260" y="299212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二、与圆相关的面积的最值问题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6" action="ppaction://hlinksldjump"/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207260" y="376936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defRPr/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三、利用代数式的几何意义解圆的最值问题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>
            <a:hlinkClick r:id="rId17" action="ppaction://hlinksldjump"/>
          </p:cNvPr>
          <p:cNvSpPr txBox="1"/>
          <p:nvPr>
            <p:custDataLst>
              <p:tags r:id="rId5"/>
            </p:custDataLst>
          </p:nvPr>
        </p:nvSpPr>
        <p:spPr>
          <a:xfrm>
            <a:off x="3262630" y="4573905"/>
            <a:ext cx="1727835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课堂达标</a:t>
            </a:r>
          </a:p>
        </p:txBody>
      </p:sp>
      <p:sp>
        <p:nvSpPr>
          <p:cNvPr id="12" name="梯形 11"/>
          <p:cNvSpPr/>
          <p:nvPr>
            <p:custDataLst>
              <p:tags r:id="rId6"/>
            </p:custDataLst>
          </p:nvPr>
        </p:nvSpPr>
        <p:spPr>
          <a:xfrm rot="10800000">
            <a:off x="4944110" y="1485265"/>
            <a:ext cx="2388235" cy="530860"/>
          </a:xfrm>
          <a:prstGeom prst="trapezoid">
            <a:avLst/>
          </a:prstGeom>
          <a:solidFill>
            <a:srgbClr val="6CA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8"/>
          <p:cNvSpPr txBox="1"/>
          <p:nvPr>
            <p:custDataLst>
              <p:tags r:id="rId7"/>
            </p:custDataLst>
          </p:nvPr>
        </p:nvSpPr>
        <p:spPr>
          <a:xfrm>
            <a:off x="5088255" y="1557655"/>
            <a:ext cx="2036445" cy="40005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800" dirty="0" smtClean="0">
                <a:solidFill>
                  <a:prstClr val="white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内容索引</a:t>
            </a:r>
          </a:p>
        </p:txBody>
      </p:sp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223932" y="114457"/>
            <a:ext cx="11537950" cy="119885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分别为直线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7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和曲线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上的动点，则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PQ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的最小值为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8" name="TextBox 19"/>
          <p:cNvSpPr txBox="1"/>
          <p:nvPr/>
        </p:nvSpPr>
        <p:spPr>
          <a:xfrm>
            <a:off x="4907848" y="131752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73595" y="2148078"/>
            <a:ext cx="11373168" cy="3494405"/>
            <a:chOff x="274955" y="2526919"/>
            <a:chExt cx="11373168" cy="3494405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6" name="矩形 15"/>
          <p:cNvSpPr/>
          <p:nvPr/>
        </p:nvSpPr>
        <p:spPr>
          <a:xfrm>
            <a:off x="694506" y="2459389"/>
            <a:ext cx="10489045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根据题意，曲线方程为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，变形可得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4433053"/>
              </p:ext>
            </p:extLst>
          </p:nvPr>
        </p:nvGraphicFramePr>
        <p:xfrm>
          <a:off x="656209" y="1329690"/>
          <a:ext cx="8169275" cy="1096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23" name="Document" r:id="rId9" imgW="8167069" imgH="1098561" progId="Word.Document.8">
                  <p:embed/>
                </p:oleObj>
              </mc:Choice>
              <mc:Fallback>
                <p:oleObj name="Document" r:id="rId9" imgW="8167069" imgH="109856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6209" y="1329690"/>
                        <a:ext cx="8169275" cy="1096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 11"/>
          <p:cNvSpPr/>
          <p:nvPr/>
        </p:nvSpPr>
        <p:spPr>
          <a:xfrm>
            <a:off x="717285" y="3042666"/>
            <a:ext cx="1097796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则该曲线是以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为圆心，半径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的圆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8463354"/>
              </p:ext>
            </p:extLst>
          </p:nvPr>
        </p:nvGraphicFramePr>
        <p:xfrm>
          <a:off x="794258" y="3688715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24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94258" y="3688715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0511388"/>
              </p:ext>
            </p:extLst>
          </p:nvPr>
        </p:nvGraphicFramePr>
        <p:xfrm>
          <a:off x="791591" y="4608259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25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91591" y="4608259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6" grpId="0"/>
      <p:bldP spid="1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19"/>
          <p:cNvSpPr txBox="1"/>
          <p:nvPr/>
        </p:nvSpPr>
        <p:spPr>
          <a:xfrm>
            <a:off x="4784598" y="66636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86918" y="1499997"/>
            <a:ext cx="11373168" cy="3009139"/>
            <a:chOff x="274955" y="2526919"/>
            <a:chExt cx="11373168" cy="3009139"/>
          </a:xfrm>
        </p:grpSpPr>
        <p:sp>
          <p:nvSpPr>
            <p:cNvPr id="10" name="圆角矩形 9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89610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600579" y="1796068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将圆的方程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化标准方程为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84531" y="114457"/>
            <a:ext cx="11423713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交于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两点，则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的最小值为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3489058"/>
              </p:ext>
            </p:extLst>
          </p:nvPr>
        </p:nvGraphicFramePr>
        <p:xfrm>
          <a:off x="530034" y="838518"/>
          <a:ext cx="9113838" cy="1004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7" name="Document" r:id="rId9" imgW="9118619" imgH="1003180" progId="Word.Document.8">
                  <p:embed/>
                </p:oleObj>
              </mc:Choice>
              <mc:Fallback>
                <p:oleObj name="Document" r:id="rId9" imgW="9118619" imgH="100318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0034" y="838518"/>
                        <a:ext cx="9113838" cy="1004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/>
          <p:cNvSpPr/>
          <p:nvPr/>
        </p:nvSpPr>
        <p:spPr>
          <a:xfrm>
            <a:off x="619125" y="2410847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则圆心为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r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5219749"/>
              </p:ext>
            </p:extLst>
          </p:nvPr>
        </p:nvGraphicFramePr>
        <p:xfrm>
          <a:off x="700151" y="313880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8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00151" y="313880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4047012"/>
              </p:ext>
            </p:extLst>
          </p:nvPr>
        </p:nvGraphicFramePr>
        <p:xfrm>
          <a:off x="700151" y="376364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9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00151" y="376364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4" grpId="0"/>
      <p:bldP spid="1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50571" y="144937"/>
            <a:ext cx="11423713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是圆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上的动点，则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OAM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面积的最小值为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26287" y="1530477"/>
            <a:ext cx="11373168" cy="4274820"/>
            <a:chOff x="274955" y="2526919"/>
            <a:chExt cx="11373168" cy="4274820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416179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67385" y="1778288"/>
            <a:ext cx="11198621" cy="59869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根据题意，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693363" y="836676"/>
            <a:ext cx="35298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pic>
        <p:nvPicPr>
          <p:cNvPr id="21506" name="Picture 2" descr="B119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432" y="1916811"/>
            <a:ext cx="2055831" cy="2128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 11"/>
          <p:cNvSpPr/>
          <p:nvPr/>
        </p:nvSpPr>
        <p:spPr>
          <a:xfrm>
            <a:off x="680192" y="2353810"/>
            <a:ext cx="10869271" cy="249299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得圆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的圆心为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O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OA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所在的直线是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AO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的距离最小时，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OAM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的面积最小，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则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AO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的距离的最小值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3120392"/>
              </p:ext>
            </p:extLst>
          </p:nvPr>
        </p:nvGraphicFramePr>
        <p:xfrm>
          <a:off x="745871" y="4770438"/>
          <a:ext cx="11490325" cy="77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2" name="Document" r:id="rId10" imgW="11497045" imgH="791114" progId="Word.Document.8">
                  <p:embed/>
                </p:oleObj>
              </mc:Choice>
              <mc:Fallback>
                <p:oleObj name="Document" r:id="rId10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45871" y="4770438"/>
                        <a:ext cx="11490325" cy="77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utoUpdateAnimBg="0"/>
      <p:bldP spid="2" grpId="0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返回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591248" y="2102358"/>
            <a:ext cx="11373168" cy="3814191"/>
            <a:chOff x="274955" y="2526919"/>
            <a:chExt cx="11373168" cy="3814191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70116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736496" y="2303145"/>
            <a:ext cx="10655103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mx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恒过定点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81051" y="158115"/>
            <a:ext cx="11423713" cy="18169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在平面直角坐标系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xOy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中，以点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为圆心且与直线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0(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m</a:t>
            </a:r>
            <a:r>
              <a:rPr lang="en-US" altLang="zh-CN" sz="2600" b="1" kern="100" dirty="0" err="1">
                <a:latin typeface="宋体"/>
                <a:cs typeface="Times New Roman"/>
              </a:rPr>
              <a:t>∈</a:t>
            </a:r>
            <a:r>
              <a:rPr lang="en-US" altLang="zh-CN" sz="2600" b="1" kern="100" dirty="0" err="1">
                <a:latin typeface="Times New Roman"/>
                <a:cs typeface="Courier New"/>
              </a:rPr>
              <a:t>R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相切的所有圆中，半径最大的圆的标准方程为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；此时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657844" y="806196"/>
            <a:ext cx="227979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en-US" altLang="zh-CN" sz="2600" b="1" i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1)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900252" y="1424368"/>
            <a:ext cx="35298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7186022"/>
              </p:ext>
            </p:extLst>
          </p:nvPr>
        </p:nvGraphicFramePr>
        <p:xfrm>
          <a:off x="839978" y="2938018"/>
          <a:ext cx="11490325" cy="118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88" name="Document" r:id="rId11" imgW="11497045" imgH="1186851" progId="Word.Document.8">
                  <p:embed/>
                </p:oleObj>
              </mc:Choice>
              <mc:Fallback>
                <p:oleObj name="Document" r:id="rId11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39978" y="2938018"/>
                        <a:ext cx="11490325" cy="118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8331313"/>
              </p:ext>
            </p:extLst>
          </p:nvPr>
        </p:nvGraphicFramePr>
        <p:xfrm>
          <a:off x="791591" y="4053205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89" name="Document" r:id="rId14" imgW="11497045" imgH="593425" progId="Word.Document.8">
                  <p:embed/>
                </p:oleObj>
              </mc:Choice>
              <mc:Fallback>
                <p:oleObj name="Document" r:id="rId1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91591" y="4053205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3170473"/>
              </p:ext>
            </p:extLst>
          </p:nvPr>
        </p:nvGraphicFramePr>
        <p:xfrm>
          <a:off x="763778" y="455485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0" name="Document" r:id="rId17" imgW="11497045" imgH="593425" progId="Word.Document.8">
                  <p:embed/>
                </p:oleObj>
              </mc:Choice>
              <mc:Fallback>
                <p:oleObj name="Document" r:id="rId1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63778" y="455485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3405105"/>
              </p:ext>
            </p:extLst>
          </p:nvPr>
        </p:nvGraphicFramePr>
        <p:xfrm>
          <a:off x="839978" y="4925949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1" name="Document" r:id="rId20" imgW="11497045" imgH="989162" progId="Word.Document.8">
                  <p:embed/>
                </p:oleObj>
              </mc:Choice>
              <mc:Fallback>
                <p:oleObj name="Document" r:id="rId20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839978" y="4925949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 autoUpdateAnimBg="0"/>
      <p:bldP spid="3" grpId="0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时精练</a:t>
            </a: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1"/>
            </p:custDataLst>
          </p:nvPr>
        </p:nvSpPr>
        <p:spPr>
          <a:xfrm>
            <a:off x="2778058" y="185626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矩形 29"/>
          <p:cNvSpPr/>
          <p:nvPr>
            <p:custDataLst>
              <p:tags r:id="rId2"/>
            </p:custDataLst>
          </p:nvPr>
        </p:nvSpPr>
        <p:spPr>
          <a:xfrm>
            <a:off x="189912" y="737616"/>
            <a:ext cx="11641381" cy="1198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设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是圆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上的动点，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是直线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上的动点，则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PQ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的最小值为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17588" y="2691511"/>
            <a:ext cx="11373168" cy="2949287"/>
            <a:chOff x="274955" y="2526919"/>
            <a:chExt cx="11373168" cy="2949287"/>
          </a:xfrm>
        </p:grpSpPr>
        <p:sp>
          <p:nvSpPr>
            <p:cNvPr id="18" name="圆角矩形 17"/>
            <p:cNvSpPr/>
            <p:nvPr>
              <p:custDataLst>
                <p:tags r:id="rId5"/>
              </p:custDataLst>
            </p:nvPr>
          </p:nvSpPr>
          <p:spPr>
            <a:xfrm>
              <a:off x="274955" y="2639950"/>
              <a:ext cx="11373168" cy="28362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2" name="矩形 21"/>
          <p:cNvSpPr/>
          <p:nvPr/>
        </p:nvSpPr>
        <p:spPr>
          <a:xfrm>
            <a:off x="632206" y="2951226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如图，圆心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与定直线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的最短距离为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MQ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6.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528737" y="1933355"/>
            <a:ext cx="11299010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A.6 	B.4 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C.3 		</a:t>
            </a:r>
            <a:r>
              <a:rPr lang="en-US" altLang="zh-CN" sz="2600" b="1" kern="100" dirty="0">
                <a:latin typeface="Times New Roman"/>
                <a:cs typeface="Courier New"/>
              </a:rPr>
              <a:t>	D.2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27650" name="Picture 2" descr="B120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44355" y="3861054"/>
            <a:ext cx="2324214" cy="177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矩形 11"/>
          <p:cNvSpPr/>
          <p:nvPr>
            <p:custDataLst>
              <p:tags r:id="rId4"/>
            </p:custDataLst>
          </p:nvPr>
        </p:nvSpPr>
        <p:spPr>
          <a:xfrm>
            <a:off x="624815" y="3569379"/>
            <a:ext cx="1107637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又因为圆的半径为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故所求最短距离为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7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386521" y="775716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60641" y="2087118"/>
            <a:ext cx="11373168" cy="3718179"/>
            <a:chOff x="274955" y="2526919"/>
            <a:chExt cx="11373168" cy="3718179"/>
          </a:xfrm>
        </p:grpSpPr>
        <p:sp>
          <p:nvSpPr>
            <p:cNvPr id="10" name="圆角矩形 9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360514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712858" y="2332389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可看作是直线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轴上的截距，如图所示，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263271" y="176022"/>
            <a:ext cx="11412000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已知实数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满足方程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的最小值和最大值分别为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	A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9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	B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	C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9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	D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28674" name="Picture 2" descr="B121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34895" y="2564892"/>
            <a:ext cx="1678975" cy="238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矩形 15"/>
          <p:cNvSpPr/>
          <p:nvPr/>
        </p:nvSpPr>
        <p:spPr>
          <a:xfrm>
            <a:off x="654246" y="2954427"/>
            <a:ext cx="10869271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相切时，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取得最大值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或</a:t>
            </a:r>
            <a:endParaRPr lang="en-US" altLang="zh-CN" sz="2600" b="1" kern="100" dirty="0" smtClean="0">
              <a:latin typeface="Times New Roman"/>
              <a:ea typeface="宋体" pitchFamily="2" charset="-122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最小值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6052764"/>
              </p:ext>
            </p:extLst>
          </p:nvPr>
        </p:nvGraphicFramePr>
        <p:xfrm>
          <a:off x="745871" y="4145598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90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45871" y="4145598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/>
          <p:cNvSpPr/>
          <p:nvPr/>
        </p:nvSpPr>
        <p:spPr>
          <a:xfrm>
            <a:off x="699966" y="4910709"/>
            <a:ext cx="1086927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解得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9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的最大值为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，最小值为－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9.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8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4" grpId="0"/>
      <p:bldP spid="16" grpId="0"/>
      <p:bldP spid="1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17551" y="128397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47878" y="3622294"/>
            <a:ext cx="11373168" cy="1966977"/>
            <a:chOff x="274955" y="2526919"/>
            <a:chExt cx="11373168" cy="1966977"/>
          </a:xfrm>
        </p:grpSpPr>
        <p:sp>
          <p:nvSpPr>
            <p:cNvPr id="12" name="圆角矩形 11"/>
            <p:cNvSpPr/>
            <p:nvPr>
              <p:custDataLst>
                <p:tags r:id="rId5"/>
              </p:custDataLst>
            </p:nvPr>
          </p:nvSpPr>
          <p:spPr>
            <a:xfrm>
              <a:off x="274955" y="2639950"/>
              <a:ext cx="11373168" cy="185394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/>
        </p:nvSpPr>
        <p:spPr>
          <a:xfrm>
            <a:off x="662496" y="3959005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的圆心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20" name="矩形 19"/>
          <p:cNvSpPr/>
          <p:nvPr>
            <p:custDataLst>
              <p:tags r:id="rId3"/>
            </p:custDataLst>
          </p:nvPr>
        </p:nvSpPr>
        <p:spPr>
          <a:xfrm>
            <a:off x="207391" y="115062"/>
            <a:ext cx="11412000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3.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zh-CN" sz="2600" b="1" kern="100" dirty="0">
                <a:latin typeface="宋体" pitchFamily="2" charset="-122"/>
                <a:ea typeface="宋体" pitchFamily="2" charset="-122"/>
                <a:cs typeface="Times New Roman"/>
              </a:rPr>
              <a:t>多选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上，则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5583514"/>
              </p:ext>
            </p:extLst>
          </p:nvPr>
        </p:nvGraphicFramePr>
        <p:xfrm>
          <a:off x="548958" y="838200"/>
          <a:ext cx="11414125" cy="2849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13" name="Document" r:id="rId11" imgW="11420693" imgH="2845279" progId="Word.Document.8">
                  <p:embed/>
                </p:oleObj>
              </mc:Choice>
              <mc:Fallback>
                <p:oleObj name="Document" r:id="rId11" imgW="11420693" imgH="284527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48958" y="838200"/>
                        <a:ext cx="11414125" cy="2849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9"/>
          <p:cNvSpPr txBox="1"/>
          <p:nvPr>
            <p:custDataLst>
              <p:tags r:id="rId4"/>
            </p:custDataLst>
          </p:nvPr>
        </p:nvSpPr>
        <p:spPr>
          <a:xfrm>
            <a:off x="232791" y="199608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64845" y="4540637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，圆心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9" grpId="0"/>
      <p:bldP spid="13" grpId="0"/>
      <p:bldP spid="1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274955" y="620649"/>
            <a:ext cx="11373168" cy="2808351"/>
            <a:chOff x="274955" y="2526919"/>
            <a:chExt cx="11373168" cy="2808351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269532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6" name="矩形 15"/>
          <p:cNvSpPr/>
          <p:nvPr/>
        </p:nvSpPr>
        <p:spPr>
          <a:xfrm>
            <a:off x="389573" y="979043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Q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按顺序四点共线时，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PQ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取得最小值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en-US" altLang="zh-CN" sz="2600" b="1" kern="100" dirty="0" smtClean="0">
              <a:latin typeface="Times New Roman"/>
              <a:ea typeface="宋体" pitchFamily="2" charset="-122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，故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正确；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2157180"/>
              </p:ext>
            </p:extLst>
          </p:nvPr>
        </p:nvGraphicFramePr>
        <p:xfrm>
          <a:off x="514604" y="2303145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37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14604" y="2303145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032803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531551" y="946434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148581" y="84582"/>
            <a:ext cx="11641381" cy="1198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相交于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两点，则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OAB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面积的最大值为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71868" y="1794891"/>
            <a:ext cx="11373168" cy="4442460"/>
            <a:chOff x="274955" y="2526919"/>
            <a:chExt cx="11373168" cy="4442460"/>
          </a:xfrm>
        </p:grpSpPr>
        <p:sp>
          <p:nvSpPr>
            <p:cNvPr id="11" name="圆角矩形 10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432943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540766" y="2117598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设圆心到直线的距离为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d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(0&lt;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d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&lt;1)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0804462"/>
              </p:ext>
            </p:extLst>
          </p:nvPr>
        </p:nvGraphicFramePr>
        <p:xfrm>
          <a:off x="462153" y="821436"/>
          <a:ext cx="9677400" cy="1250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1" name="Document" r:id="rId10" imgW="9682613" imgH="1245798" progId="Word.Document.8">
                  <p:embed/>
                </p:oleObj>
              </mc:Choice>
              <mc:Fallback>
                <p:oleObj name="Document" r:id="rId10" imgW="9682613" imgH="124579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62153" y="821436"/>
                        <a:ext cx="9677400" cy="1250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4994564"/>
              </p:ext>
            </p:extLst>
          </p:nvPr>
        </p:nvGraphicFramePr>
        <p:xfrm>
          <a:off x="654431" y="2818003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2" name="Document" r:id="rId13" imgW="11497045" imgH="593425" progId="Word.Document.8">
                  <p:embed/>
                </p:oleObj>
              </mc:Choice>
              <mc:Fallback>
                <p:oleObj name="Document" r:id="rId1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54431" y="2818003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137415"/>
              </p:ext>
            </p:extLst>
          </p:nvPr>
        </p:nvGraphicFramePr>
        <p:xfrm>
          <a:off x="684911" y="3414078"/>
          <a:ext cx="11490325" cy="77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3" name="Document" r:id="rId16" imgW="11497045" imgH="791114" progId="Word.Document.8">
                  <p:embed/>
                </p:oleObj>
              </mc:Choice>
              <mc:Fallback>
                <p:oleObj name="Document" r:id="rId16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84911" y="3414078"/>
                        <a:ext cx="11490325" cy="77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8831306"/>
              </p:ext>
            </p:extLst>
          </p:nvPr>
        </p:nvGraphicFramePr>
        <p:xfrm>
          <a:off x="700151" y="4130040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4" name="Document" r:id="rId19" imgW="11497045" imgH="989162" progId="Word.Document.8">
                  <p:embed/>
                </p:oleObj>
              </mc:Choice>
              <mc:Fallback>
                <p:oleObj name="Document" r:id="rId1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00151" y="4130040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5858660"/>
              </p:ext>
            </p:extLst>
          </p:nvPr>
        </p:nvGraphicFramePr>
        <p:xfrm>
          <a:off x="730631" y="5029835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5" name="Document" r:id="rId22" imgW="11497045" imgH="989162" progId="Word.Document.8">
                  <p:embed/>
                </p:oleObj>
              </mc:Choice>
              <mc:Fallback>
                <p:oleObj name="Document" r:id="rId2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730631" y="5029835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368550" y="31915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与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距离有关的最值问题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4229287" y="1746504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30288" y="2620264"/>
            <a:ext cx="11373168" cy="3494405"/>
            <a:chOff x="274955" y="2526919"/>
            <a:chExt cx="11373168" cy="3494405"/>
          </a:xfrm>
        </p:grpSpPr>
        <p:sp>
          <p:nvSpPr>
            <p:cNvPr id="17" name="圆角矩形 16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9" name="矩形 18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1" name="矩形 20"/>
          <p:cNvSpPr/>
          <p:nvPr/>
        </p:nvSpPr>
        <p:spPr>
          <a:xfrm>
            <a:off x="644906" y="2966466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设圆心为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CF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749713"/>
              </p:ext>
            </p:extLst>
          </p:nvPr>
        </p:nvGraphicFramePr>
        <p:xfrm>
          <a:off x="289560" y="188595"/>
          <a:ext cx="11490325" cy="1189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30" name="Document" r:id="rId9" imgW="11497045" imgH="1186851" progId="Word.Document.8">
                  <p:embed/>
                </p:oleObj>
              </mc:Choice>
              <mc:Fallback>
                <p:oleObj name="Document" r:id="rId9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89560" y="188595"/>
                        <a:ext cx="11490325" cy="1189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4178406"/>
              </p:ext>
            </p:extLst>
          </p:nvPr>
        </p:nvGraphicFramePr>
        <p:xfrm>
          <a:off x="529844" y="1360170"/>
          <a:ext cx="11490325" cy="118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31" name="Document" r:id="rId12" imgW="11497045" imgH="1186851" progId="Word.Document.8">
                  <p:embed/>
                </p:oleObj>
              </mc:Choice>
              <mc:Fallback>
                <p:oleObj name="Document" r:id="rId12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9844" y="1360170"/>
                        <a:ext cx="11490325" cy="118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/>
        </p:nvSpPr>
        <p:spPr>
          <a:xfrm>
            <a:off x="634365" y="3551942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0237065"/>
              </p:ext>
            </p:extLst>
          </p:nvPr>
        </p:nvGraphicFramePr>
        <p:xfrm>
          <a:off x="763778" y="4220845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32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63778" y="4220845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46984036"/>
              </p:ext>
            </p:extLst>
          </p:nvPr>
        </p:nvGraphicFramePr>
        <p:xfrm>
          <a:off x="791591" y="4694682"/>
          <a:ext cx="11490325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33" name="Document" r:id="rId18" imgW="11497045" imgH="1384540" progId="Word.Document.8">
                  <p:embed/>
                </p:oleObj>
              </mc:Choice>
              <mc:Fallback>
                <p:oleObj name="Document" r:id="rId18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91591" y="4694682"/>
                        <a:ext cx="11490325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1" grpId="0"/>
      <p:bldP spid="1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274955" y="620649"/>
            <a:ext cx="11373168" cy="2160271"/>
            <a:chOff x="274955" y="2526919"/>
            <a:chExt cx="11373168" cy="2160271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0472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6752121"/>
              </p:ext>
            </p:extLst>
          </p:nvPr>
        </p:nvGraphicFramePr>
        <p:xfrm>
          <a:off x="468884" y="1067943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24" name="Document" r:id="rId8" imgW="11497045" imgH="593425" progId="Word.Document.8">
                  <p:embed/>
                </p:oleObj>
              </mc:Choice>
              <mc:Fallback>
                <p:oleObj name="Document" r:id="rId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8884" y="1067943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5214586"/>
              </p:ext>
            </p:extLst>
          </p:nvPr>
        </p:nvGraphicFramePr>
        <p:xfrm>
          <a:off x="514604" y="1675765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25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4604" y="1675765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504888" y="1052703"/>
            <a:ext cx="11373168" cy="3672459"/>
            <a:chOff x="274955" y="2526919"/>
            <a:chExt cx="11373168" cy="3672459"/>
          </a:xfrm>
        </p:grpSpPr>
        <p:sp>
          <p:nvSpPr>
            <p:cNvPr id="9" name="圆角矩形 8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55942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619506" y="1360170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，易知圆心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r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2.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250571" y="296297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6.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作圆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的弦，其中最短弦长为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0101088"/>
              </p:ext>
            </p:extLst>
          </p:nvPr>
        </p:nvGraphicFramePr>
        <p:xfrm>
          <a:off x="9150858" y="250577"/>
          <a:ext cx="1249362" cy="1036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8" name="文档" r:id="rId9" imgW="1250688" imgH="1039896" progId="Word.Document.12">
                  <p:embed/>
                </p:oleObj>
              </mc:Choice>
              <mc:Fallback>
                <p:oleObj name="文档" r:id="rId9" imgW="1250688" imgH="103989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150858" y="250577"/>
                        <a:ext cx="1249362" cy="1036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/>
        </p:nvSpPr>
        <p:spPr>
          <a:xfrm>
            <a:off x="634365" y="1995678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当弦过点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且与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CA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垂直时为最短弦，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2643622"/>
              </p:ext>
            </p:extLst>
          </p:nvPr>
        </p:nvGraphicFramePr>
        <p:xfrm>
          <a:off x="824738" y="2727643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7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24738" y="2727643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9217567"/>
              </p:ext>
            </p:extLst>
          </p:nvPr>
        </p:nvGraphicFramePr>
        <p:xfrm>
          <a:off x="698500" y="33782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80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98500" y="33782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098124"/>
              </p:ext>
            </p:extLst>
          </p:nvPr>
        </p:nvGraphicFramePr>
        <p:xfrm>
          <a:off x="695325" y="4023360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81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95325" y="4023360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3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37871" y="652151"/>
            <a:ext cx="11412000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7.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已知实数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满足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的最大值为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92188" y="1499997"/>
            <a:ext cx="11373168" cy="3494405"/>
            <a:chOff x="274955" y="2526919"/>
            <a:chExt cx="11373168" cy="3494405"/>
          </a:xfrm>
        </p:grpSpPr>
        <p:sp>
          <p:nvSpPr>
            <p:cNvPr id="12" name="圆角矩形 11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3312788"/>
              </p:ext>
            </p:extLst>
          </p:nvPr>
        </p:nvGraphicFramePr>
        <p:xfrm>
          <a:off x="9336405" y="561265"/>
          <a:ext cx="1844675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17" name="文档" r:id="rId9" imgW="1844900" imgH="595308" progId="Word.Document.12">
                  <p:embed/>
                </p:oleObj>
              </mc:Choice>
              <mc:Fallback>
                <p:oleObj name="文档" r:id="rId9" imgW="1844900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336405" y="561265"/>
                        <a:ext cx="1844675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1497576"/>
              </p:ext>
            </p:extLst>
          </p:nvPr>
        </p:nvGraphicFramePr>
        <p:xfrm>
          <a:off x="695325" y="1885696"/>
          <a:ext cx="10896600" cy="118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18" name="Document" r:id="rId12" imgW="10902438" imgH="1186851" progId="Word.Document.8">
                  <p:embed/>
                </p:oleObj>
              </mc:Choice>
              <mc:Fallback>
                <p:oleObj name="Document" r:id="rId12" imgW="10902438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95325" y="1885696"/>
                        <a:ext cx="10896600" cy="118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2871976"/>
              </p:ext>
            </p:extLst>
          </p:nvPr>
        </p:nvGraphicFramePr>
        <p:xfrm>
          <a:off x="684911" y="3108643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19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84911" y="3108643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7052831"/>
              </p:ext>
            </p:extLst>
          </p:nvPr>
        </p:nvGraphicFramePr>
        <p:xfrm>
          <a:off x="669671" y="3748723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20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69671" y="3748723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0404487"/>
              </p:ext>
            </p:extLst>
          </p:nvPr>
        </p:nvGraphicFramePr>
        <p:xfrm>
          <a:off x="673100" y="44069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21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73100" y="44069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35368" y="1576197"/>
            <a:ext cx="11373168" cy="3148965"/>
            <a:chOff x="274955" y="2526919"/>
            <a:chExt cx="11373168" cy="3148965"/>
          </a:xfrm>
        </p:grpSpPr>
        <p:sp>
          <p:nvSpPr>
            <p:cNvPr id="11" name="圆角矩形 10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03593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49986" y="1843151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由于点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关于直线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的对称点为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′(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9" name="矩形 18"/>
          <p:cNvSpPr/>
          <p:nvPr>
            <p:custDataLst>
              <p:tags r:id="rId2"/>
            </p:custDataLst>
          </p:nvPr>
        </p:nvSpPr>
        <p:spPr>
          <a:xfrm>
            <a:off x="215011" y="188595"/>
            <a:ext cx="1141200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8.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的方程为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，设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分别是直线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上的动点，则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PB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PQ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的最小值为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6602932"/>
              </p:ext>
            </p:extLst>
          </p:nvPr>
        </p:nvGraphicFramePr>
        <p:xfrm>
          <a:off x="9783699" y="765893"/>
          <a:ext cx="1325562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11" name="文档" r:id="rId9" imgW="1326989" imgH="595308" progId="Word.Document.12">
                  <p:embed/>
                </p:oleObj>
              </mc:Choice>
              <mc:Fallback>
                <p:oleObj name="文档" r:id="rId9" imgW="1326989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783699" y="765893"/>
                        <a:ext cx="1325562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/>
        </p:nvSpPr>
        <p:spPr>
          <a:xfrm>
            <a:off x="680085" y="2489714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则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PB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PQ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PB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′|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PQ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kern="100" dirty="0">
                <a:latin typeface="宋体"/>
                <a:cs typeface="Times New Roman"/>
              </a:rPr>
              <a:t>≥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′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Q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9794834"/>
              </p:ext>
            </p:extLst>
          </p:nvPr>
        </p:nvGraphicFramePr>
        <p:xfrm>
          <a:off x="715391" y="3281616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12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5391" y="3281616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6052878"/>
              </p:ext>
            </p:extLst>
          </p:nvPr>
        </p:nvGraphicFramePr>
        <p:xfrm>
          <a:off x="669671" y="391604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13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69671" y="391604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10482" y="1515237"/>
            <a:ext cx="11297729" cy="3858006"/>
            <a:chOff x="364998" y="1916811"/>
            <a:chExt cx="11297729" cy="3858006"/>
          </a:xfrm>
        </p:grpSpPr>
        <p:sp>
          <p:nvSpPr>
            <p:cNvPr id="27" name="圆角矩形 26"/>
            <p:cNvSpPr/>
            <p:nvPr>
              <p:custDataLst>
                <p:tags r:id="rId5"/>
              </p:custDataLst>
            </p:nvPr>
          </p:nvSpPr>
          <p:spPr>
            <a:xfrm>
              <a:off x="364998" y="2029841"/>
              <a:ext cx="11297729" cy="374497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6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199771" y="158115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9.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及点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  (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在圆上，求线段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的长及直线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的斜率；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23329" y="1810131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因为点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在圆上，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629108" y="2425065"/>
            <a:ext cx="10858127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14(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588645" y="3013208"/>
            <a:ext cx="10858127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5)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7374822"/>
              </p:ext>
            </p:extLst>
          </p:nvPr>
        </p:nvGraphicFramePr>
        <p:xfrm>
          <a:off x="669671" y="368744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0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9671" y="368744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4892030"/>
              </p:ext>
            </p:extLst>
          </p:nvPr>
        </p:nvGraphicFramePr>
        <p:xfrm>
          <a:off x="669671" y="4297680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1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69671" y="4297680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9" grpId="0"/>
      <p:bldP spid="10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95115" y="1052703"/>
            <a:ext cx="11297729" cy="2910077"/>
            <a:chOff x="364998" y="1916811"/>
            <a:chExt cx="11297729" cy="2910077"/>
          </a:xfrm>
        </p:grpSpPr>
        <p:sp>
          <p:nvSpPr>
            <p:cNvPr id="10" name="圆角矩形 9"/>
            <p:cNvSpPr/>
            <p:nvPr>
              <p:custDataLst>
                <p:tags r:id="rId3"/>
              </p:custDataLst>
            </p:nvPr>
          </p:nvSpPr>
          <p:spPr>
            <a:xfrm>
              <a:off x="364998" y="2029841"/>
              <a:ext cx="11297729" cy="279704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矩形 10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2" name="图片 11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312202" y="188595"/>
            <a:ext cx="11187139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上的任一点，求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MQ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的最大值和最小值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2986225"/>
              </p:ext>
            </p:extLst>
          </p:nvPr>
        </p:nvGraphicFramePr>
        <p:xfrm>
          <a:off x="639191" y="1413574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2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39191" y="1413574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8229793"/>
              </p:ext>
            </p:extLst>
          </p:nvPr>
        </p:nvGraphicFramePr>
        <p:xfrm>
          <a:off x="639191" y="2073275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3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39191" y="2073275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16732226"/>
              </p:ext>
            </p:extLst>
          </p:nvPr>
        </p:nvGraphicFramePr>
        <p:xfrm>
          <a:off x="654431" y="271208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4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54431" y="271208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5291756"/>
              </p:ext>
            </p:extLst>
          </p:nvPr>
        </p:nvGraphicFramePr>
        <p:xfrm>
          <a:off x="669671" y="3322955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5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69671" y="3322955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>
            <a:off x="533342" y="1499997"/>
            <a:ext cx="11297729" cy="4521327"/>
            <a:chOff x="364998" y="1916811"/>
            <a:chExt cx="11297729" cy="4521327"/>
          </a:xfrm>
        </p:grpSpPr>
        <p:sp>
          <p:nvSpPr>
            <p:cNvPr id="17" name="圆角矩形 16"/>
            <p:cNvSpPr/>
            <p:nvPr>
              <p:custDataLst>
                <p:tags r:id="rId2"/>
              </p:custDataLst>
            </p:nvPr>
          </p:nvSpPr>
          <p:spPr>
            <a:xfrm>
              <a:off x="364998" y="2029841"/>
              <a:ext cx="11297729" cy="440829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3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2031157"/>
              </p:ext>
            </p:extLst>
          </p:nvPr>
        </p:nvGraphicFramePr>
        <p:xfrm>
          <a:off x="187071" y="104521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1" name="Document" r:id="rId8" imgW="11497045" imgH="791114" progId="Word.Document.8">
                  <p:embed/>
                </p:oleObj>
              </mc:Choice>
              <mc:Fallback>
                <p:oleObj name="Document" r:id="rId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87071" y="104521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12838"/>
              </p:ext>
            </p:extLst>
          </p:nvPr>
        </p:nvGraphicFramePr>
        <p:xfrm>
          <a:off x="593471" y="706882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2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3471" y="706882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5044668"/>
              </p:ext>
            </p:extLst>
          </p:nvPr>
        </p:nvGraphicFramePr>
        <p:xfrm>
          <a:off x="700151" y="1775079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3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00151" y="1775079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5777804"/>
              </p:ext>
            </p:extLst>
          </p:nvPr>
        </p:nvGraphicFramePr>
        <p:xfrm>
          <a:off x="684911" y="2580132"/>
          <a:ext cx="11490325" cy="776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4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84911" y="2580132"/>
                        <a:ext cx="11490325" cy="776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0463843"/>
              </p:ext>
            </p:extLst>
          </p:nvPr>
        </p:nvGraphicFramePr>
        <p:xfrm>
          <a:off x="684911" y="3212973"/>
          <a:ext cx="11490325" cy="776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5" name="Document" r:id="rId20" imgW="11497045" imgH="791114" progId="Word.Document.8">
                  <p:embed/>
                </p:oleObj>
              </mc:Choice>
              <mc:Fallback>
                <p:oleObj name="Document" r:id="rId20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84911" y="3212973"/>
                        <a:ext cx="11490325" cy="776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8332952"/>
              </p:ext>
            </p:extLst>
          </p:nvPr>
        </p:nvGraphicFramePr>
        <p:xfrm>
          <a:off x="730631" y="3891534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6" name="Document" r:id="rId23" imgW="11497045" imgH="989162" progId="Word.Document.8">
                  <p:embed/>
                </p:oleObj>
              </mc:Choice>
              <mc:Fallback>
                <p:oleObj name="Document" r:id="rId23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730631" y="3891534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9014880"/>
              </p:ext>
            </p:extLst>
          </p:nvPr>
        </p:nvGraphicFramePr>
        <p:xfrm>
          <a:off x="715391" y="4770882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97" name="Document" r:id="rId26" imgW="11497045" imgH="989162" progId="Word.Document.8">
                  <p:embed/>
                </p:oleObj>
              </mc:Choice>
              <mc:Fallback>
                <p:oleObj name="Document" r:id="rId26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715391" y="4770882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79875" y="991743"/>
            <a:ext cx="11297729" cy="4813554"/>
            <a:chOff x="364998" y="1916811"/>
            <a:chExt cx="11297729" cy="4813554"/>
          </a:xfrm>
        </p:grpSpPr>
        <p:sp>
          <p:nvSpPr>
            <p:cNvPr id="15" name="圆角矩形 14"/>
            <p:cNvSpPr/>
            <p:nvPr>
              <p:custDataLst>
                <p:tags r:id="rId3"/>
              </p:custDataLst>
            </p:nvPr>
          </p:nvSpPr>
          <p:spPr>
            <a:xfrm>
              <a:off x="364998" y="2029841"/>
              <a:ext cx="11297729" cy="470052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8" name="矩形 17"/>
          <p:cNvSpPr/>
          <p:nvPr>
            <p:custDataLst>
              <p:tags r:id="rId2"/>
            </p:custDataLst>
          </p:nvPr>
        </p:nvSpPr>
        <p:spPr>
          <a:xfrm>
            <a:off x="422417" y="188595"/>
            <a:ext cx="10966708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ea typeface="宋体"/>
              </a:rPr>
              <a:t>(2)</a:t>
            </a:r>
            <a:r>
              <a:rPr lang="en-US" altLang="zh-CN" sz="2600" b="1" i="1" kern="100">
                <a:latin typeface="Times New Roman"/>
                <a:ea typeface="宋体"/>
              </a:rPr>
              <a:t>x</a:t>
            </a:r>
            <a:r>
              <a:rPr lang="en-US" altLang="zh-CN" sz="2600" b="1" kern="100" baseline="30000">
                <a:latin typeface="Times New Roman"/>
                <a:ea typeface="宋体"/>
              </a:rPr>
              <a:t>2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/>
              </a:rPr>
              <a:t>2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6529596"/>
              </p:ext>
            </p:extLst>
          </p:nvPr>
        </p:nvGraphicFramePr>
        <p:xfrm>
          <a:off x="655003" y="1356678"/>
          <a:ext cx="11049000" cy="2179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0" name="Document" r:id="rId9" imgW="11054781" imgH="2176013" progId="Word.Document.8">
                  <p:embed/>
                </p:oleObj>
              </mc:Choice>
              <mc:Fallback>
                <p:oleObj name="Document" r:id="rId9" imgW="11054781" imgH="217601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5003" y="1356678"/>
                        <a:ext cx="11049000" cy="2179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9650940"/>
              </p:ext>
            </p:extLst>
          </p:nvPr>
        </p:nvGraphicFramePr>
        <p:xfrm>
          <a:off x="700151" y="3357817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1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00151" y="3357817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7639800"/>
              </p:ext>
            </p:extLst>
          </p:nvPr>
        </p:nvGraphicFramePr>
        <p:xfrm>
          <a:off x="673100" y="39497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2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73100" y="39497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6296687"/>
              </p:ext>
            </p:extLst>
          </p:nvPr>
        </p:nvGraphicFramePr>
        <p:xfrm>
          <a:off x="684911" y="4709160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73" name="Document" r:id="rId18" imgW="11497045" imgH="791114" progId="Word.Document.8">
                  <p:embed/>
                </p:oleObj>
              </mc:Choice>
              <mc:Fallback>
                <p:oleObj name="Document" r:id="rId1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84911" y="4709160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249430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79875" y="991743"/>
            <a:ext cx="11297729" cy="3999294"/>
            <a:chOff x="364998" y="1916811"/>
            <a:chExt cx="11297729" cy="3999294"/>
          </a:xfrm>
        </p:grpSpPr>
        <p:sp>
          <p:nvSpPr>
            <p:cNvPr id="15" name="圆角矩形 14"/>
            <p:cNvSpPr/>
            <p:nvPr>
              <p:custDataLst>
                <p:tags r:id="rId3"/>
              </p:custDataLst>
            </p:nvPr>
          </p:nvSpPr>
          <p:spPr>
            <a:xfrm>
              <a:off x="364998" y="2029841"/>
              <a:ext cx="11297729" cy="388626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8" name="矩形 17"/>
          <p:cNvSpPr/>
          <p:nvPr>
            <p:custDataLst>
              <p:tags r:id="rId2"/>
            </p:custDataLst>
          </p:nvPr>
        </p:nvSpPr>
        <p:spPr>
          <a:xfrm>
            <a:off x="422417" y="203835"/>
            <a:ext cx="10966708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ea typeface="宋体"/>
              </a:rPr>
              <a:t>(3)</a:t>
            </a:r>
            <a:r>
              <a:rPr lang="en-US" altLang="zh-CN" sz="2600" b="1" i="1" kern="100">
                <a:latin typeface="Times New Roman"/>
                <a:ea typeface="宋体"/>
              </a:rPr>
              <a:t>x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/>
              </a:rPr>
              <a:t>y</a:t>
            </a:r>
            <a:r>
              <a:rPr lang="en-US" altLang="zh-CN" sz="2600" b="1" kern="100" dirty="0">
                <a:latin typeface="Times New Roman"/>
                <a:ea typeface="宋体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7119530"/>
              </p:ext>
            </p:extLst>
          </p:nvPr>
        </p:nvGraphicFramePr>
        <p:xfrm>
          <a:off x="655638" y="1386205"/>
          <a:ext cx="11049000" cy="2165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64" name="Document" r:id="rId9" imgW="11054781" imgH="2169903" progId="Word.Document.8">
                  <p:embed/>
                </p:oleObj>
              </mc:Choice>
              <mc:Fallback>
                <p:oleObj name="Document" r:id="rId9" imgW="11054781" imgH="216990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5638" y="1386205"/>
                        <a:ext cx="11049000" cy="2165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6892395"/>
              </p:ext>
            </p:extLst>
          </p:nvPr>
        </p:nvGraphicFramePr>
        <p:xfrm>
          <a:off x="625475" y="2811399"/>
          <a:ext cx="11490325" cy="21796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65" name="Document" r:id="rId12" imgW="11497045" imgH="2176013" progId="Word.Document.8">
                  <p:embed/>
                </p:oleObj>
              </mc:Choice>
              <mc:Fallback>
                <p:oleObj name="Document" r:id="rId12" imgW="11497045" imgH="217601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25475" y="2811399"/>
                        <a:ext cx="11490325" cy="21796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344142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244666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226822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19"/>
          <p:cNvSpPr txBox="1"/>
          <p:nvPr/>
        </p:nvSpPr>
        <p:spPr>
          <a:xfrm>
            <a:off x="7430262" y="1170081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52171" y="2107438"/>
            <a:ext cx="11563858" cy="2448687"/>
            <a:chOff x="364871" y="2996946"/>
            <a:chExt cx="11563858" cy="2448687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64871" y="3109976"/>
              <a:ext cx="11563858" cy="233565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810641" y="2996946"/>
              <a:ext cx="620395" cy="215900"/>
              <a:chOff x="810641" y="2996946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3"/>
                </p:custDataLst>
              </p:nvPr>
            </p:nvSpPr>
            <p:spPr>
              <a:xfrm>
                <a:off x="810641" y="2996946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925576" y="2996946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1" name="矩形 10"/>
          <p:cNvSpPr/>
          <p:nvPr/>
        </p:nvSpPr>
        <p:spPr>
          <a:xfrm>
            <a:off x="338145" y="646049"/>
            <a:ext cx="11310607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9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上，则点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的最短距离为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A.9 	B.8 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C.5 		</a:t>
            </a:r>
            <a:r>
              <a:rPr lang="en-US" altLang="zh-CN" sz="2600" b="1" kern="100" dirty="0">
                <a:latin typeface="Times New Roman"/>
                <a:cs typeface="Courier New"/>
              </a:rPr>
              <a:t>	D.2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2165905"/>
              </p:ext>
            </p:extLst>
          </p:nvPr>
        </p:nvGraphicFramePr>
        <p:xfrm>
          <a:off x="484124" y="2503932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8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84124" y="2503932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2968725"/>
              </p:ext>
            </p:extLst>
          </p:nvPr>
        </p:nvGraphicFramePr>
        <p:xfrm>
          <a:off x="509778" y="3581400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09778" y="3581400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7238425" y="179530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83374" y="2648839"/>
            <a:ext cx="11373168" cy="3494405"/>
            <a:chOff x="274955" y="2526919"/>
            <a:chExt cx="11373168" cy="3494405"/>
          </a:xfrm>
        </p:grpSpPr>
        <p:sp>
          <p:nvSpPr>
            <p:cNvPr id="19" name="圆角矩形 18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1" name="矩形 20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2" name="图片 21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3" name="矩形 22"/>
          <p:cNvSpPr/>
          <p:nvPr/>
        </p:nvSpPr>
        <p:spPr>
          <a:xfrm>
            <a:off x="643522" y="2932210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如图，由题意得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PM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PC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r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1658153"/>
              </p:ext>
            </p:extLst>
          </p:nvPr>
        </p:nvGraphicFramePr>
        <p:xfrm>
          <a:off x="381000" y="760476"/>
          <a:ext cx="11490325" cy="118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91" name="Document" r:id="rId9" imgW="11497045" imgH="1186851" progId="Word.Document.8">
                  <p:embed/>
                </p:oleObj>
              </mc:Choice>
              <mc:Fallback>
                <p:oleObj name="Document" r:id="rId9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1000" y="760476"/>
                        <a:ext cx="11490325" cy="118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7118651"/>
              </p:ext>
            </p:extLst>
          </p:nvPr>
        </p:nvGraphicFramePr>
        <p:xfrm>
          <a:off x="588645" y="1977771"/>
          <a:ext cx="10287000" cy="91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92" name="Document" r:id="rId12" imgW="10292706" imgH="928058" progId="Word.Document.8">
                  <p:embed/>
                </p:oleObj>
              </mc:Choice>
              <mc:Fallback>
                <p:oleObj name="Document" r:id="rId12" imgW="10292706" imgH="92805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88645" y="1977771"/>
                        <a:ext cx="10287000" cy="91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8914" name="Picture 2" descr="B122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4351" y="2996946"/>
            <a:ext cx="2904880" cy="20139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7155156"/>
              </p:ext>
            </p:extLst>
          </p:nvPr>
        </p:nvGraphicFramePr>
        <p:xfrm>
          <a:off x="745871" y="3645027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93" name="Document" r:id="rId16" imgW="11497045" imgH="593425" progId="Word.Document.8">
                  <p:embed/>
                </p:oleObj>
              </mc:Choice>
              <mc:Fallback>
                <p:oleObj name="Document" r:id="rId16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45871" y="3645027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1971975"/>
              </p:ext>
            </p:extLst>
          </p:nvPr>
        </p:nvGraphicFramePr>
        <p:xfrm>
          <a:off x="745871" y="4221798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94" name="Document" r:id="rId19" imgW="11497045" imgH="989162" progId="Word.Document.8">
                  <p:embed/>
                </p:oleObj>
              </mc:Choice>
              <mc:Fallback>
                <p:oleObj name="Document" r:id="rId1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45871" y="4221798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7009653"/>
              </p:ext>
            </p:extLst>
          </p:nvPr>
        </p:nvGraphicFramePr>
        <p:xfrm>
          <a:off x="779018" y="5181283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95" name="Document" r:id="rId22" imgW="11497045" imgH="593425" progId="Word.Document.8">
                  <p:embed/>
                </p:oleObj>
              </mc:Choice>
              <mc:Fallback>
                <p:oleObj name="Document" r:id="rId2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779018" y="5181283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8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3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9"/>
          <p:cNvSpPr txBox="1"/>
          <p:nvPr>
            <p:custDataLst>
              <p:tags r:id="rId2"/>
            </p:custDataLst>
          </p:nvPr>
        </p:nvSpPr>
        <p:spPr>
          <a:xfrm>
            <a:off x="5123875" y="199608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68134" y="2872359"/>
            <a:ext cx="11373168" cy="3148965"/>
            <a:chOff x="274955" y="2526919"/>
            <a:chExt cx="11373168" cy="3148965"/>
          </a:xfrm>
        </p:grpSpPr>
        <p:sp>
          <p:nvSpPr>
            <p:cNvPr id="18" name="圆角矩形 17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03593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2" name="矩形 21"/>
          <p:cNvSpPr/>
          <p:nvPr/>
        </p:nvSpPr>
        <p:spPr>
          <a:xfrm>
            <a:off x="643522" y="3125250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由题得如图所示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.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7935573"/>
              </p:ext>
            </p:extLst>
          </p:nvPr>
        </p:nvGraphicFramePr>
        <p:xfrm>
          <a:off x="381000" y="188595"/>
          <a:ext cx="10804525" cy="17668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99" name="Document" r:id="rId9" imgW="10810960" imgH="1780276" progId="Word.Document.8">
                  <p:embed/>
                </p:oleObj>
              </mc:Choice>
              <mc:Fallback>
                <p:oleObj name="Document" r:id="rId9" imgW="10810960" imgH="178027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1000" y="188595"/>
                        <a:ext cx="10804525" cy="17668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9640551"/>
              </p:ext>
            </p:extLst>
          </p:nvPr>
        </p:nvGraphicFramePr>
        <p:xfrm>
          <a:off x="650367" y="1993011"/>
          <a:ext cx="10058400" cy="1327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00" name="Document" r:id="rId12" imgW="10064011" imgH="1323436" progId="Word.Document.8">
                  <p:embed/>
                </p:oleObj>
              </mc:Choice>
              <mc:Fallback>
                <p:oleObj name="Document" r:id="rId12" imgW="10064011" imgH="132343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50367" y="1993011"/>
                        <a:ext cx="10058400" cy="1327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9938" name="Picture 2" descr="B123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2461" y="3161446"/>
            <a:ext cx="2324214" cy="17797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4674141"/>
              </p:ext>
            </p:extLst>
          </p:nvPr>
        </p:nvGraphicFramePr>
        <p:xfrm>
          <a:off x="756285" y="3849243"/>
          <a:ext cx="8564563" cy="152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01" name="Document" r:id="rId16" imgW="8569751" imgH="1518608" progId="Word.Document.8">
                  <p:embed/>
                </p:oleObj>
              </mc:Choice>
              <mc:Fallback>
                <p:oleObj name="Document" r:id="rId16" imgW="8569751" imgH="151860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56285" y="3849243"/>
                        <a:ext cx="8564563" cy="152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5347771"/>
              </p:ext>
            </p:extLst>
          </p:nvPr>
        </p:nvGraphicFramePr>
        <p:xfrm>
          <a:off x="710565" y="5101273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02" name="Document" r:id="rId19" imgW="11497045" imgH="593425" progId="Word.Document.8">
                  <p:embed/>
                </p:oleObj>
              </mc:Choice>
              <mc:Fallback>
                <p:oleObj name="Document" r:id="rId1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10565" y="5101273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9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2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91934" y="620649"/>
            <a:ext cx="11373168" cy="5184648"/>
            <a:chOff x="274955" y="2526919"/>
            <a:chExt cx="11373168" cy="5184648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507161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3" name="矩形 12"/>
          <p:cNvSpPr/>
          <p:nvPr/>
        </p:nvSpPr>
        <p:spPr>
          <a:xfrm>
            <a:off x="567322" y="888780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两边平方可得：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dirty="0">
                <a:latin typeface="宋体"/>
                <a:cs typeface="Times New Roman"/>
              </a:rPr>
              <a:t>≤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99899" y="1499997"/>
            <a:ext cx="10977964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可得轨迹为半圆，且圆心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经过圆心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垂直的直线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MQ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8057231"/>
              </p:ext>
            </p:extLst>
          </p:nvPr>
        </p:nvGraphicFramePr>
        <p:xfrm>
          <a:off x="730631" y="2757805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73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30631" y="2757805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 14"/>
          <p:cNvSpPr/>
          <p:nvPr/>
        </p:nvSpPr>
        <p:spPr>
          <a:xfrm>
            <a:off x="619125" y="3675507"/>
            <a:ext cx="10977964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PQ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取得最小值时，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Q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，解得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&gt;0)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91934" y="620649"/>
            <a:ext cx="11373168" cy="3024378"/>
            <a:chOff x="274955" y="2526919"/>
            <a:chExt cx="11373168" cy="3024378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29113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654246" y="1996230"/>
            <a:ext cx="10869271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又圆上恰有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个点到直线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则实数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的取值范围为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016682"/>
              </p:ext>
            </p:extLst>
          </p:nvPr>
        </p:nvGraphicFramePr>
        <p:xfrm>
          <a:off x="700151" y="1017651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97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00151" y="1017651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764861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55498" y="1716024"/>
            <a:ext cx="11297729" cy="4305299"/>
            <a:chOff x="389254" y="2564892"/>
            <a:chExt cx="11297729" cy="4305299"/>
          </a:xfrm>
        </p:grpSpPr>
        <p:sp>
          <p:nvSpPr>
            <p:cNvPr id="27" name="圆角矩形 26"/>
            <p:cNvSpPr/>
            <p:nvPr>
              <p:custDataLst>
                <p:tags r:id="rId2"/>
              </p:custDataLst>
            </p:nvPr>
          </p:nvSpPr>
          <p:spPr>
            <a:xfrm>
              <a:off x="389254" y="2677922"/>
              <a:ext cx="11297729" cy="419226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87078195"/>
              </p:ext>
            </p:extLst>
          </p:nvPr>
        </p:nvGraphicFramePr>
        <p:xfrm>
          <a:off x="263271" y="203835"/>
          <a:ext cx="11490325" cy="776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26" name="Document" r:id="rId8" imgW="11497045" imgH="791114" progId="Word.Document.8">
                  <p:embed/>
                </p:oleObj>
              </mc:Choice>
              <mc:Fallback>
                <p:oleObj name="Document" r:id="rId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63271" y="203835"/>
                        <a:ext cx="11490325" cy="776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4571959"/>
              </p:ext>
            </p:extLst>
          </p:nvPr>
        </p:nvGraphicFramePr>
        <p:xfrm>
          <a:off x="525018" y="991743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27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25018" y="991743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0819565"/>
              </p:ext>
            </p:extLst>
          </p:nvPr>
        </p:nvGraphicFramePr>
        <p:xfrm>
          <a:off x="715391" y="1916811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28" name="Document" r:id="rId14" imgW="11497045" imgH="791114" progId="Word.Document.8">
                  <p:embed/>
                </p:oleObj>
              </mc:Choice>
              <mc:Fallback>
                <p:oleObj name="Document" r:id="rId14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15391" y="1916811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9781441"/>
              </p:ext>
            </p:extLst>
          </p:nvPr>
        </p:nvGraphicFramePr>
        <p:xfrm>
          <a:off x="745871" y="2580132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29" name="Document" r:id="rId17" imgW="11497045" imgH="593425" progId="Word.Document.8">
                  <p:embed/>
                </p:oleObj>
              </mc:Choice>
              <mc:Fallback>
                <p:oleObj name="Document" r:id="rId1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45871" y="2580132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0126384"/>
              </p:ext>
            </p:extLst>
          </p:nvPr>
        </p:nvGraphicFramePr>
        <p:xfrm>
          <a:off x="745871" y="2625852"/>
          <a:ext cx="11490325" cy="1568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30" name="Document" r:id="rId20" imgW="11497045" imgH="1582588" progId="Word.Document.8">
                  <p:embed/>
                </p:oleObj>
              </mc:Choice>
              <mc:Fallback>
                <p:oleObj name="Document" r:id="rId20" imgW="11497045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745871" y="2625852"/>
                        <a:ext cx="11490325" cy="1568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7661116"/>
              </p:ext>
            </p:extLst>
          </p:nvPr>
        </p:nvGraphicFramePr>
        <p:xfrm>
          <a:off x="786765" y="3845814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31" name="Document" r:id="rId23" imgW="11497045" imgH="593425" progId="Word.Document.8">
                  <p:embed/>
                </p:oleObj>
              </mc:Choice>
              <mc:Fallback>
                <p:oleObj name="Document" r:id="rId2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786765" y="3845814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1877222"/>
              </p:ext>
            </p:extLst>
          </p:nvPr>
        </p:nvGraphicFramePr>
        <p:xfrm>
          <a:off x="800100" y="4381500"/>
          <a:ext cx="11487150" cy="9680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32" name="Document" r:id="rId26" imgW="11497045" imgH="989162" progId="Word.Document.8">
                  <p:embed/>
                </p:oleObj>
              </mc:Choice>
              <mc:Fallback>
                <p:oleObj name="Document" r:id="rId26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800100" y="4381500"/>
                        <a:ext cx="11487150" cy="9680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0155768"/>
              </p:ext>
            </p:extLst>
          </p:nvPr>
        </p:nvGraphicFramePr>
        <p:xfrm>
          <a:off x="776351" y="534955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33" name="Document" r:id="rId29" imgW="11497045" imgH="593425" progId="Word.Document.8">
                  <p:embed/>
                </p:oleObj>
              </mc:Choice>
              <mc:Fallback>
                <p:oleObj name="Document" r:id="rId2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776351" y="534955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>
            <p:custDataLst>
              <p:tags r:id="rId2"/>
            </p:custDataLst>
          </p:nvPr>
        </p:nvSpPr>
        <p:spPr>
          <a:xfrm>
            <a:off x="433578" y="2438464"/>
            <a:ext cx="11297729" cy="3272725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764730" y="2325434"/>
            <a:ext cx="699135" cy="215900"/>
            <a:chOff x="797750" y="2132838"/>
            <a:chExt cx="699135" cy="215900"/>
          </a:xfrm>
        </p:grpSpPr>
        <p:sp>
          <p:nvSpPr>
            <p:cNvPr id="12" name="矩形 11"/>
            <p:cNvSpPr/>
            <p:nvPr>
              <p:custDataLst>
                <p:tags r:id="rId3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sp>
        <p:nvSpPr>
          <p:cNvPr id="18" name="矩形 17"/>
          <p:cNvSpPr/>
          <p:nvPr/>
        </p:nvSpPr>
        <p:spPr>
          <a:xfrm>
            <a:off x="480962" y="2686368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①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kx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&gt;0)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，与圆联立方程组可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得</a:t>
            </a: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0163282"/>
              </p:ext>
            </p:extLst>
          </p:nvPr>
        </p:nvGraphicFramePr>
        <p:xfrm>
          <a:off x="396240" y="243523"/>
          <a:ext cx="11353800" cy="28495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73" name="Document" r:id="rId8" imgW="11359828" imgH="2835575" progId="Word.Document.8">
                  <p:embed/>
                </p:oleObj>
              </mc:Choice>
              <mc:Fallback>
                <p:oleObj name="Document" r:id="rId8" imgW="11359828" imgH="283557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96240" y="243523"/>
                        <a:ext cx="11353800" cy="28495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656509"/>
              </p:ext>
            </p:extLst>
          </p:nvPr>
        </p:nvGraphicFramePr>
        <p:xfrm>
          <a:off x="593471" y="3342704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74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3471" y="3342704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4901489"/>
              </p:ext>
            </p:extLst>
          </p:nvPr>
        </p:nvGraphicFramePr>
        <p:xfrm>
          <a:off x="509778" y="3944303"/>
          <a:ext cx="11490325" cy="1766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75" name="Document" r:id="rId14" imgW="11497045" imgH="1780276" progId="Word.Document.8">
                  <p:embed/>
                </p:oleObj>
              </mc:Choice>
              <mc:Fallback>
                <p:oleObj name="Document" r:id="rId14" imgW="11497045" imgH="178027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09778" y="3944303"/>
                        <a:ext cx="11490325" cy="1766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311658" y="297942"/>
            <a:ext cx="11619738" cy="5847969"/>
            <a:chOff x="389254" y="2564892"/>
            <a:chExt cx="11619738" cy="5847969"/>
          </a:xfrm>
        </p:grpSpPr>
        <p:sp>
          <p:nvSpPr>
            <p:cNvPr id="20" name="圆角矩形 19"/>
            <p:cNvSpPr/>
            <p:nvPr>
              <p:custDataLst>
                <p:tags r:id="rId2"/>
              </p:custDataLst>
            </p:nvPr>
          </p:nvSpPr>
          <p:spPr>
            <a:xfrm>
              <a:off x="389254" y="2677923"/>
              <a:ext cx="11619738" cy="573493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2" name="图片 21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0945950"/>
              </p:ext>
            </p:extLst>
          </p:nvPr>
        </p:nvGraphicFramePr>
        <p:xfrm>
          <a:off x="502285" y="716598"/>
          <a:ext cx="10836275" cy="21796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48" name="Document" r:id="rId8" imgW="10841573" imgH="2176013" progId="Word.Document.8">
                  <p:embed/>
                </p:oleObj>
              </mc:Choice>
              <mc:Fallback>
                <p:oleObj name="Document" r:id="rId8" imgW="10841573" imgH="217601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2285" y="716598"/>
                        <a:ext cx="10836275" cy="21796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9564159"/>
              </p:ext>
            </p:extLst>
          </p:nvPr>
        </p:nvGraphicFramePr>
        <p:xfrm>
          <a:off x="547751" y="2880995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49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47751" y="2880995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7955639"/>
              </p:ext>
            </p:extLst>
          </p:nvPr>
        </p:nvGraphicFramePr>
        <p:xfrm>
          <a:off x="425831" y="3444558"/>
          <a:ext cx="11490325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50" name="Document" r:id="rId14" imgW="11497045" imgH="1384540" progId="Word.Document.8">
                  <p:embed/>
                </p:oleObj>
              </mc:Choice>
              <mc:Fallback>
                <p:oleObj name="Document" r:id="rId14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25831" y="3444558"/>
                        <a:ext cx="11490325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5439876"/>
              </p:ext>
            </p:extLst>
          </p:nvPr>
        </p:nvGraphicFramePr>
        <p:xfrm>
          <a:off x="453644" y="4463415"/>
          <a:ext cx="11490325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51" name="Document" r:id="rId17" imgW="11497045" imgH="1380586" progId="Word.Document.8">
                  <p:embed/>
                </p:oleObj>
              </mc:Choice>
              <mc:Fallback>
                <p:oleObj name="Document" r:id="rId17" imgW="11497045" imgH="138058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53644" y="4463415"/>
                        <a:ext cx="11490325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0883035"/>
              </p:ext>
            </p:extLst>
          </p:nvPr>
        </p:nvGraphicFramePr>
        <p:xfrm>
          <a:off x="468884" y="5294376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0252" name="Document" r:id="rId20" imgW="11497045" imgH="593425" progId="Word.Document.8">
                  <p:embed/>
                </p:oleObj>
              </mc:Choice>
              <mc:Fallback>
                <p:oleObj name="Document" r:id="rId2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68884" y="5294376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2565441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>
            <p:custDataLst>
              <p:tags r:id="rId2"/>
            </p:custDataLst>
          </p:nvPr>
        </p:nvSpPr>
        <p:spPr>
          <a:xfrm>
            <a:off x="330617" y="746093"/>
            <a:ext cx="11526120" cy="1816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相交于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两点，点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分别在圆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上运动，且位于直线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两侧，则四边形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面积的最大值为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4191065"/>
              </p:ext>
            </p:extLst>
          </p:nvPr>
        </p:nvGraphicFramePr>
        <p:xfrm>
          <a:off x="1051179" y="1901571"/>
          <a:ext cx="5273675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97" name="文档" r:id="rId8" imgW="5273046" imgH="595308" progId="Word.Document.12">
                  <p:embed/>
                </p:oleObj>
              </mc:Choice>
              <mc:Fallback>
                <p:oleObj name="文档" r:id="rId8" imgW="5273046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051179" y="1901571"/>
                        <a:ext cx="5273675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4" name="组合 13"/>
          <p:cNvGrpSpPr/>
          <p:nvPr/>
        </p:nvGrpSpPr>
        <p:grpSpPr>
          <a:xfrm>
            <a:off x="590867" y="2735199"/>
            <a:ext cx="11373168" cy="3286125"/>
            <a:chOff x="274955" y="2526919"/>
            <a:chExt cx="11373168" cy="3286125"/>
          </a:xfrm>
        </p:grpSpPr>
        <p:sp>
          <p:nvSpPr>
            <p:cNvPr id="17" name="圆角矩形 16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17309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9" name="矩形 18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10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1" name="矩形 20"/>
          <p:cNvSpPr/>
          <p:nvPr/>
        </p:nvSpPr>
        <p:spPr>
          <a:xfrm>
            <a:off x="651015" y="2988090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把圆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化标准方程为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4225864"/>
              </p:ext>
            </p:extLst>
          </p:nvPr>
        </p:nvGraphicFramePr>
        <p:xfrm>
          <a:off x="710565" y="3690747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98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0565" y="3690747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030339"/>
              </p:ext>
            </p:extLst>
          </p:nvPr>
        </p:nvGraphicFramePr>
        <p:xfrm>
          <a:off x="749300" y="4318000"/>
          <a:ext cx="84074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99" name="Document" r:id="rId15" imgW="8411066" imgH="1589454" progId="Word.Document.8">
                  <p:embed/>
                </p:oleObj>
              </mc:Choice>
              <mc:Fallback>
                <p:oleObj name="Document" r:id="rId15" imgW="8411066" imgH="158945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49300" y="4318000"/>
                        <a:ext cx="84074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72618" y="219075"/>
            <a:ext cx="11373168" cy="5802249"/>
            <a:chOff x="274955" y="2526919"/>
            <a:chExt cx="11373168" cy="5802249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568921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8074168"/>
              </p:ext>
            </p:extLst>
          </p:nvPr>
        </p:nvGraphicFramePr>
        <p:xfrm>
          <a:off x="563245" y="465582"/>
          <a:ext cx="8413750" cy="1584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2" name="Document" r:id="rId8" imgW="8411066" imgH="1592698" progId="Word.Document.8">
                  <p:embed/>
                </p:oleObj>
              </mc:Choice>
              <mc:Fallback>
                <p:oleObj name="Document" r:id="rId8" imgW="8411066" imgH="159269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63245" y="465582"/>
                        <a:ext cx="8413750" cy="1584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7594803"/>
              </p:ext>
            </p:extLst>
          </p:nvPr>
        </p:nvGraphicFramePr>
        <p:xfrm>
          <a:off x="596900" y="12827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3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6900" y="12827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1590560"/>
              </p:ext>
            </p:extLst>
          </p:nvPr>
        </p:nvGraphicFramePr>
        <p:xfrm>
          <a:off x="584200" y="2082800"/>
          <a:ext cx="11023600" cy="236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4" name="Document" r:id="rId14" imgW="11039655" imgH="2366513" progId="Word.Document.8">
                  <p:embed/>
                </p:oleObj>
              </mc:Choice>
              <mc:Fallback>
                <p:oleObj name="Document" r:id="rId14" imgW="11039655" imgH="236651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84200" y="2082800"/>
                        <a:ext cx="11023600" cy="236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8118619"/>
              </p:ext>
            </p:extLst>
          </p:nvPr>
        </p:nvGraphicFramePr>
        <p:xfrm>
          <a:off x="574611" y="3212973"/>
          <a:ext cx="11476038" cy="1235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5" name="Document" r:id="rId17" imgW="11039655" imgH="1186851" progId="Word.Document.8">
                  <p:embed/>
                </p:oleObj>
              </mc:Choice>
              <mc:Fallback>
                <p:oleObj name="Document" r:id="rId17" imgW="1103965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74611" y="3212973"/>
                        <a:ext cx="11476038" cy="1235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1557503"/>
              </p:ext>
            </p:extLst>
          </p:nvPr>
        </p:nvGraphicFramePr>
        <p:xfrm>
          <a:off x="562991" y="4415028"/>
          <a:ext cx="11490325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6" name="Document" r:id="rId20" imgW="11497045" imgH="1384540" progId="Word.Document.8">
                  <p:embed/>
                </p:oleObj>
              </mc:Choice>
              <mc:Fallback>
                <p:oleObj name="Document" r:id="rId20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62991" y="4415028"/>
                        <a:ext cx="11490325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3" name="Picture 2" descr="B124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0378" y="620649"/>
            <a:ext cx="1979898" cy="1889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45" y="-4919"/>
            <a:ext cx="12209490" cy="6867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1932305" y="2492375"/>
            <a:ext cx="1216660" cy="13544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创新设计字体-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>
            <a:lum bright="100000"/>
          </a:blip>
          <a:stretch>
            <a:fillRect/>
          </a:stretch>
        </p:blipFill>
        <p:spPr>
          <a:xfrm>
            <a:off x="1950403" y="2564765"/>
            <a:ext cx="1180465" cy="1209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211126" y="2494791"/>
            <a:ext cx="4648455" cy="582295"/>
          </a:xfrm>
          <a:prstGeom prst="rect">
            <a:avLst/>
          </a:prstGeom>
        </p:spPr>
        <p:txBody>
          <a:bodyPr wrap="square" lIns="91410" tIns="45704" rIns="91410" bIns="45704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本课结束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3206825" y="2929049"/>
            <a:ext cx="7465308" cy="913055"/>
          </a:xfrm>
          <a:prstGeom prst="rect">
            <a:avLst/>
          </a:prstGeom>
        </p:spPr>
        <p:txBody>
          <a:bodyPr vert="horz" lIns="91412" tIns="45707" rIns="91412" bIns="45707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更多精彩内容请登录：</a:t>
            </a:r>
            <a:r>
              <a:rPr lang="en-US" altLang="zh-CN" sz="2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www.xinjiaoyu.com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24473" y="236982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被圆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所截得的弦长的最小值为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5776609"/>
              </p:ext>
            </p:extLst>
          </p:nvPr>
        </p:nvGraphicFramePr>
        <p:xfrm>
          <a:off x="942277" y="830113"/>
          <a:ext cx="1265237" cy="593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2" name="文档" r:id="rId8" imgW="1265805" imgH="595308" progId="Word.Document.12">
                  <p:embed/>
                </p:oleObj>
              </mc:Choice>
              <mc:Fallback>
                <p:oleObj name="文档" r:id="rId8" imgW="1265805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42277" y="830113"/>
                        <a:ext cx="1265237" cy="5937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组合 9"/>
          <p:cNvGrpSpPr/>
          <p:nvPr/>
        </p:nvGrpSpPr>
        <p:grpSpPr>
          <a:xfrm>
            <a:off x="367411" y="1685544"/>
            <a:ext cx="11563858" cy="4119753"/>
            <a:chOff x="364871" y="2996946"/>
            <a:chExt cx="11563858" cy="4119753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364871" y="3109976"/>
              <a:ext cx="11563858" cy="400672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810641" y="2996946"/>
              <a:ext cx="620395" cy="215900"/>
              <a:chOff x="810641" y="2996946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810641" y="2996946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10"/>
              <a:stretch>
                <a:fillRect/>
              </a:stretch>
            </p:blipFill>
            <p:spPr>
              <a:xfrm>
                <a:off x="925576" y="2996946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1348427"/>
              </p:ext>
            </p:extLst>
          </p:nvPr>
        </p:nvGraphicFramePr>
        <p:xfrm>
          <a:off x="499364" y="2082038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3" name="Document" r:id="rId12" imgW="11497045" imgH="982692" progId="Word.Document.8">
                  <p:embed/>
                </p:oleObj>
              </mc:Choice>
              <mc:Fallback>
                <p:oleObj name="Document" r:id="rId12" imgW="11497045" imgH="98269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99364" y="2082038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1298078"/>
              </p:ext>
            </p:extLst>
          </p:nvPr>
        </p:nvGraphicFramePr>
        <p:xfrm>
          <a:off x="555498" y="2765679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4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55498" y="2765679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1606828"/>
              </p:ext>
            </p:extLst>
          </p:nvPr>
        </p:nvGraphicFramePr>
        <p:xfrm>
          <a:off x="575564" y="3398520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5" name="Document" r:id="rId18" imgW="11497045" imgH="989162" progId="Word.Document.8">
                  <p:embed/>
                </p:oleObj>
              </mc:Choice>
              <mc:Fallback>
                <p:oleObj name="Document" r:id="rId1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75564" y="3398520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9637136"/>
              </p:ext>
            </p:extLst>
          </p:nvPr>
        </p:nvGraphicFramePr>
        <p:xfrm>
          <a:off x="578231" y="448087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6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78231" y="448087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8566374"/>
              </p:ext>
            </p:extLst>
          </p:nvPr>
        </p:nvGraphicFramePr>
        <p:xfrm>
          <a:off x="575564" y="510571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17" name="Document" r:id="rId24" imgW="11497045" imgH="593425" progId="Word.Document.8">
                  <p:embed/>
                </p:oleObj>
              </mc:Choice>
              <mc:Fallback>
                <p:oleObj name="Document" r:id="rId2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75564" y="510571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67411" y="389382"/>
            <a:ext cx="11563858" cy="2823591"/>
            <a:chOff x="364871" y="2996946"/>
            <a:chExt cx="11563858" cy="2823591"/>
          </a:xfrm>
        </p:grpSpPr>
        <p:sp>
          <p:nvSpPr>
            <p:cNvPr id="10" name="圆角矩形 9"/>
            <p:cNvSpPr/>
            <p:nvPr>
              <p:custDataLst>
                <p:tags r:id="rId2"/>
              </p:custDataLst>
            </p:nvPr>
          </p:nvSpPr>
          <p:spPr>
            <a:xfrm>
              <a:off x="364871" y="3109976"/>
              <a:ext cx="11563858" cy="271056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810641" y="2996946"/>
              <a:ext cx="620395" cy="215900"/>
              <a:chOff x="810641" y="2996946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810641" y="2996946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925576" y="2996946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0328594"/>
              </p:ext>
            </p:extLst>
          </p:nvPr>
        </p:nvGraphicFramePr>
        <p:xfrm>
          <a:off x="546100" y="838200"/>
          <a:ext cx="10668000" cy="172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6" name="Document" r:id="rId9" imgW="10673743" imgH="1730675" progId="Word.Document.8">
                  <p:embed/>
                </p:oleObj>
              </mc:Choice>
              <mc:Fallback>
                <p:oleObj name="Document" r:id="rId9" imgW="10673743" imgH="173067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6100" y="838200"/>
                        <a:ext cx="10668000" cy="172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7357202"/>
              </p:ext>
            </p:extLst>
          </p:nvPr>
        </p:nvGraphicFramePr>
        <p:xfrm>
          <a:off x="578231" y="2148078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7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78231" y="2148078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28422" y="1124491"/>
            <a:ext cx="10837698" cy="4464906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1013593" y="1454404"/>
            <a:ext cx="10180563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与距离有关的最值问题常涉及</a:t>
            </a:r>
            <a:endParaRPr lang="zh-CN" altLang="zh-CN" sz="1050" kern="10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圆外一点到圆上任意一点距离的最小值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，最大值＝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34085" y="836676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pic>
        <p:nvPicPr>
          <p:cNvPr id="1026" name="Picture 2" descr="B113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595" y="2821946"/>
            <a:ext cx="3480109" cy="19894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28422" y="1124491"/>
            <a:ext cx="10837698" cy="4464906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983113" y="1439164"/>
            <a:ext cx="10180563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直线与圆相离，圆上任意一点到直线距离的最小值＝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，最大值＝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34085" y="836676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pic>
        <p:nvPicPr>
          <p:cNvPr id="2050" name="Picture 2" descr="B114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730" y="2546945"/>
            <a:ext cx="2876123" cy="28262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7054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KSO_WPP_MARK_KEY" val="711c9dad-a909-41b7-9593-a6b949574769"/>
  <p:tag name="COMMONDATA" val="eyJoZGlkIjoiYTU1NWQzNDk4MmFiN2NhNjM0MGQzNmIzYzY4OWJmNG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2007-2010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2418</Words>
  <Application>Microsoft Office PowerPoint</Application>
  <PresentationFormat>自定义</PresentationFormat>
  <Paragraphs>166</Paragraphs>
  <Slides>59</Slides>
  <Notes>21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59</vt:i4>
      </vt:variant>
    </vt:vector>
  </HeadingPairs>
  <TitlesOfParts>
    <vt:vector size="63" baseType="lpstr">
      <vt:lpstr>Office 主题​​</vt:lpstr>
      <vt:lpstr>1_Office 主题</vt:lpstr>
      <vt:lpstr>Document</vt:lpstr>
      <vt:lpstr>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zhongyao.kang</dc:creator>
  <cp:lastModifiedBy>user</cp:lastModifiedBy>
  <cp:revision>669</cp:revision>
  <dcterms:created xsi:type="dcterms:W3CDTF">2016-06-07T15:36:00Z</dcterms:created>
  <dcterms:modified xsi:type="dcterms:W3CDTF">2024-04-23T09:21:11Z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BBD87887B81541C79A7E256C31261CD2</vt:lpwstr>
  </property>
</Properties>
</file>

<file path=docProps/thumbnail.jpeg>
</file>